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72" r:id="rId6"/>
    <p:sldMasterId id="214748372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Lst>
  <p:sldSz cy="5143500" cx="9144000"/>
  <p:notesSz cx="6858000" cy="9144000"/>
  <p:embeddedFontLst>
    <p:embeddedFont>
      <p:font typeface="Raleway"/>
      <p:regular r:id="rId41"/>
      <p:bold r:id="rId42"/>
      <p:italic r:id="rId43"/>
      <p:boldItalic r:id="rId44"/>
    </p:embeddedFont>
    <p:embeddedFont>
      <p:font typeface="Roboto"/>
      <p:regular r:id="rId45"/>
      <p:bold r:id="rId46"/>
      <p:italic r:id="rId47"/>
      <p:boldItalic r:id="rId48"/>
    </p:embeddedFont>
    <p:embeddedFont>
      <p:font typeface="Lato Light"/>
      <p:regular r:id="rId49"/>
      <p:bold r:id="rId50"/>
      <p:italic r:id="rId51"/>
      <p:boldItalic r:id="rId52"/>
    </p:embeddedFont>
    <p:embeddedFont>
      <p:font typeface="Raleway Light"/>
      <p:regular r:id="rId53"/>
      <p:bold r:id="rId54"/>
      <p:italic r:id="rId55"/>
      <p:boldItalic r:id="rId56"/>
    </p:embeddedFont>
    <p:embeddedFont>
      <p:font typeface="Quattrocento Sans"/>
      <p:regular r:id="rId57"/>
      <p:bold r:id="rId58"/>
      <p:italic r:id="rId59"/>
      <p:boldItalic r:id="rId60"/>
    </p:embeddedFont>
    <p:embeddedFont>
      <p:font typeface="Jura"/>
      <p:regular r:id="rId61"/>
      <p:bold r:id="rId62"/>
    </p:embeddedFont>
    <p:embeddedFont>
      <p:font typeface="Raleway Medium"/>
      <p:regular r:id="rId63"/>
      <p:bold r:id="rId64"/>
      <p:italic r:id="rId65"/>
      <p:boldItalic r:id="rId66"/>
    </p:embeddedFont>
    <p:embeddedFont>
      <p:font typeface="Roboto Light"/>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71" roundtripDataSignature="AMtx7mgNqzX4kUicWs19Ps1TpLcTff1Q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5E3A7EA-4D47-4DA5-9A8E-659819E4E906}">
  <a:tblStyle styleId="{C5E3A7EA-4D47-4DA5-9A8E-659819E4E906}" styleName="Table_0">
    <a:wholeTbl>
      <a:tcTxStyle b="off" i="off">
        <a:font>
          <a:latin typeface="Arial"/>
          <a:ea typeface="Arial"/>
          <a:cs typeface="Arial"/>
        </a:font>
        <a:srgbClr val="000000"/>
      </a:tcTxStyle>
      <a:tcStyle>
        <a:tcBdr>
          <a:left>
            <a:ln cap="flat" cmpd="sng" w="12700">
              <a:solidFill>
                <a:srgbClr val="9E9E9E"/>
              </a:solidFill>
              <a:prstDash val="solid"/>
              <a:round/>
              <a:headEnd len="sm" w="sm" type="none"/>
              <a:tailEnd len="sm" w="sm" type="none"/>
            </a:ln>
          </a:left>
          <a:right>
            <a:ln cap="flat" cmpd="sng" w="12700">
              <a:solidFill>
                <a:srgbClr val="9E9E9E"/>
              </a:solidFill>
              <a:prstDash val="solid"/>
              <a:round/>
              <a:headEnd len="sm" w="sm" type="none"/>
              <a:tailEnd len="sm" w="sm" type="none"/>
            </a:ln>
          </a:right>
          <a:top>
            <a:ln cap="flat" cmpd="sng" w="12700">
              <a:solidFill>
                <a:srgbClr val="9E9E9E"/>
              </a:solidFill>
              <a:prstDash val="solid"/>
              <a:round/>
              <a:headEnd len="sm" w="sm" type="none"/>
              <a:tailEnd len="sm" w="sm" type="none"/>
            </a:ln>
          </a:top>
          <a:bottom>
            <a:ln cap="flat" cmpd="sng" w="12700">
              <a:solidFill>
                <a:srgbClr val="9E9E9E"/>
              </a:solidFill>
              <a:prstDash val="solid"/>
              <a:round/>
              <a:headEnd len="sm" w="sm" type="none"/>
              <a:tailEnd len="sm" w="sm" type="none"/>
            </a:ln>
          </a:bottom>
          <a:insideH>
            <a:ln cap="flat" cmpd="sng" w="12700">
              <a:solidFill>
                <a:srgbClr val="9E9E9E"/>
              </a:solidFill>
              <a:prstDash val="solid"/>
              <a:round/>
              <a:headEnd len="sm" w="sm" type="none"/>
              <a:tailEnd len="sm" w="sm" type="none"/>
            </a:ln>
          </a:insideH>
          <a:insideV>
            <a:ln cap="flat" cmpd="sng" w="12700">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C0134B23-57E4-462A-80A1-89469B5CAF57}"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font" Target="fonts/Raleway-bold.fntdata"/><Relationship Id="rId41" Type="http://schemas.openxmlformats.org/officeDocument/2006/relationships/font" Target="fonts/Raleway-regular.fntdata"/><Relationship Id="rId44" Type="http://schemas.openxmlformats.org/officeDocument/2006/relationships/font" Target="fonts/Raleway-boldItalic.fntdata"/><Relationship Id="rId43" Type="http://schemas.openxmlformats.org/officeDocument/2006/relationships/font" Target="fonts/Raleway-italic.fntdata"/><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LatoLight-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1" Type="http://customschemas.google.com/relationships/presentationmetadata" Target="metadata"/><Relationship Id="rId70" Type="http://schemas.openxmlformats.org/officeDocument/2006/relationships/font" Target="fonts/RobotoLight-bold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Jura-bold.fntdata"/><Relationship Id="rId61" Type="http://schemas.openxmlformats.org/officeDocument/2006/relationships/font" Target="fonts/Jura-regular.fntdata"/><Relationship Id="rId20" Type="http://schemas.openxmlformats.org/officeDocument/2006/relationships/slide" Target="slides/slide12.xml"/><Relationship Id="rId64" Type="http://schemas.openxmlformats.org/officeDocument/2006/relationships/font" Target="fonts/RalewayMedium-bold.fntdata"/><Relationship Id="rId63" Type="http://schemas.openxmlformats.org/officeDocument/2006/relationships/font" Target="fonts/RalewayMedium-regular.fntdata"/><Relationship Id="rId22" Type="http://schemas.openxmlformats.org/officeDocument/2006/relationships/slide" Target="slides/slide14.xml"/><Relationship Id="rId66" Type="http://schemas.openxmlformats.org/officeDocument/2006/relationships/font" Target="fonts/RalewayMedium-boldItalic.fntdata"/><Relationship Id="rId21" Type="http://schemas.openxmlformats.org/officeDocument/2006/relationships/slide" Target="slides/slide13.xml"/><Relationship Id="rId65" Type="http://schemas.openxmlformats.org/officeDocument/2006/relationships/font" Target="fonts/RalewayMedium-italic.fntdata"/><Relationship Id="rId24" Type="http://schemas.openxmlformats.org/officeDocument/2006/relationships/slide" Target="slides/slide16.xml"/><Relationship Id="rId68" Type="http://schemas.openxmlformats.org/officeDocument/2006/relationships/font" Target="fonts/RobotoLight-bold.fntdata"/><Relationship Id="rId23" Type="http://schemas.openxmlformats.org/officeDocument/2006/relationships/slide" Target="slides/slide15.xml"/><Relationship Id="rId67" Type="http://schemas.openxmlformats.org/officeDocument/2006/relationships/font" Target="fonts/RobotoLight-regular.fntdata"/><Relationship Id="rId60" Type="http://schemas.openxmlformats.org/officeDocument/2006/relationships/font" Target="fonts/QuattrocentoSans-boldItalic.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RobotoLight-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LatoLight-italic.fntdata"/><Relationship Id="rId50" Type="http://schemas.openxmlformats.org/officeDocument/2006/relationships/font" Target="fonts/LatoLight-bold.fntdata"/><Relationship Id="rId53" Type="http://schemas.openxmlformats.org/officeDocument/2006/relationships/font" Target="fonts/RalewayLight-regular.fntdata"/><Relationship Id="rId52" Type="http://schemas.openxmlformats.org/officeDocument/2006/relationships/font" Target="fonts/LatoLight-boldItalic.fntdata"/><Relationship Id="rId11" Type="http://schemas.openxmlformats.org/officeDocument/2006/relationships/slide" Target="slides/slide3.xml"/><Relationship Id="rId55" Type="http://schemas.openxmlformats.org/officeDocument/2006/relationships/font" Target="fonts/RalewayLight-italic.fntdata"/><Relationship Id="rId10" Type="http://schemas.openxmlformats.org/officeDocument/2006/relationships/slide" Target="slides/slide2.xml"/><Relationship Id="rId54" Type="http://schemas.openxmlformats.org/officeDocument/2006/relationships/font" Target="fonts/RalewayLight-bold.fntdata"/><Relationship Id="rId13" Type="http://schemas.openxmlformats.org/officeDocument/2006/relationships/slide" Target="slides/slide5.xml"/><Relationship Id="rId57" Type="http://schemas.openxmlformats.org/officeDocument/2006/relationships/font" Target="fonts/QuattrocentoSans-regular.fntdata"/><Relationship Id="rId12" Type="http://schemas.openxmlformats.org/officeDocument/2006/relationships/slide" Target="slides/slide4.xml"/><Relationship Id="rId56" Type="http://schemas.openxmlformats.org/officeDocument/2006/relationships/font" Target="fonts/RalewayLight-boldItalic.fntdata"/><Relationship Id="rId15" Type="http://schemas.openxmlformats.org/officeDocument/2006/relationships/slide" Target="slides/slide7.xml"/><Relationship Id="rId59" Type="http://schemas.openxmlformats.org/officeDocument/2006/relationships/font" Target="fonts/QuattrocentoSans-italic.fntdata"/><Relationship Id="rId14" Type="http://schemas.openxmlformats.org/officeDocument/2006/relationships/slide" Target="slides/slide6.xml"/><Relationship Id="rId58" Type="http://schemas.openxmlformats.org/officeDocument/2006/relationships/font" Target="fonts/QuattrocentoSans-bold.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4" name="Google Shape;35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e89a78c278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g2e89a78c278_0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e89a78c278_0_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2e89a78c278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e89a78c278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2e89a78c278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e89a78c278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2e89a78c278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e89a78c278_0_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g2e89a78c278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e847ad0c02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g2e847ad0c02_0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152862fee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4" name="Google Shape;474;g2152862fee5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152862fee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8" name="Google Shape;488;g2152862fee5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152843b985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3" name="Google Shape;503;g2152843b985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152862fee5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g2152862fee5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e6ce0e6202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8" name="Google Shape;358;g2e6ce0e6202_0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e89a78c278_0_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g2e89a78c278_0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152862fee5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g2152862fee5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e89a78c278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4" name="Google Shape;534;g2e89a78c278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152843b985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0" name="Google Shape;540;g2152843b985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152843b98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5" name="Google Shape;545;g2152843b98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e847ad0c02_0_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1" name="Google Shape;551;g2e847ad0c02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152843b985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g2152843b985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e847ad0c0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2" name="Google Shape;562;g2e847ad0c02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e847ad0c0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7" name="Google Shape;567;g2e847ad0c02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1200"/>
              </a:spcBef>
              <a:spcAft>
                <a:spcPts val="0"/>
              </a:spcAft>
              <a:buClr>
                <a:schemeClr val="dk1"/>
              </a:buClr>
              <a:buSzPts val="1400"/>
              <a:buFont typeface="Raleway"/>
              <a:buChar char="●"/>
            </a:pPr>
            <a:r>
              <a:rPr lang="it-IT" sz="1400">
                <a:solidFill>
                  <a:schemeClr val="dk1"/>
                </a:solidFill>
                <a:latin typeface="Raleway"/>
                <a:ea typeface="Raleway"/>
                <a:cs typeface="Raleway"/>
                <a:sym typeface="Raleway"/>
              </a:rPr>
              <a:t>Experience versus naivety</a:t>
            </a:r>
            <a:endParaRPr sz="1400">
              <a:solidFill>
                <a:schemeClr val="dk1"/>
              </a:solidFill>
              <a:latin typeface="Raleway"/>
              <a:ea typeface="Raleway"/>
              <a:cs typeface="Raleway"/>
              <a:sym typeface="Raleway"/>
            </a:endParaRPr>
          </a:p>
          <a:p>
            <a:pPr indent="-317500" lvl="0" marL="457200" rtl="0" algn="l">
              <a:lnSpc>
                <a:spcPct val="115000"/>
              </a:lnSpc>
              <a:spcBef>
                <a:spcPts val="0"/>
              </a:spcBef>
              <a:spcAft>
                <a:spcPts val="0"/>
              </a:spcAft>
              <a:buClr>
                <a:schemeClr val="dk1"/>
              </a:buClr>
              <a:buSzPts val="1400"/>
              <a:buFont typeface="Raleway"/>
              <a:buChar char="●"/>
            </a:pPr>
            <a:r>
              <a:rPr lang="it-IT" sz="1400">
                <a:solidFill>
                  <a:schemeClr val="dk1"/>
                </a:solidFill>
                <a:latin typeface="Raleway"/>
                <a:ea typeface="Raleway"/>
                <a:cs typeface="Raleway"/>
                <a:sym typeface="Raleway"/>
              </a:rPr>
              <a:t>Knowing versus ignorance</a:t>
            </a:r>
            <a:endParaRPr sz="1400">
              <a:solidFill>
                <a:schemeClr val="dk1"/>
              </a:solidFill>
              <a:latin typeface="Raleway"/>
              <a:ea typeface="Raleway"/>
              <a:cs typeface="Raleway"/>
              <a:sym typeface="Raleway"/>
            </a:endParaRPr>
          </a:p>
          <a:p>
            <a:pPr indent="-317500" lvl="0" marL="457200" rtl="0" algn="l">
              <a:lnSpc>
                <a:spcPct val="115000"/>
              </a:lnSpc>
              <a:spcBef>
                <a:spcPts val="0"/>
              </a:spcBef>
              <a:spcAft>
                <a:spcPts val="0"/>
              </a:spcAft>
              <a:buClr>
                <a:schemeClr val="dk1"/>
              </a:buClr>
              <a:buSzPts val="1400"/>
              <a:buFont typeface="Raleway"/>
              <a:buChar char="●"/>
            </a:pPr>
            <a:r>
              <a:rPr lang="it-IT" sz="1400">
                <a:solidFill>
                  <a:schemeClr val="dk1"/>
                </a:solidFill>
                <a:latin typeface="Raleway"/>
                <a:ea typeface="Raleway"/>
                <a:cs typeface="Raleway"/>
                <a:sym typeface="Raleway"/>
              </a:rPr>
              <a:t>Folly versus common sense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e847ad0c02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g2e847ad0c02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4" name="Google Shape;36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e847ad0c02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g2e847ad0c02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IT">
                <a:solidFill>
                  <a:schemeClr val="dk1"/>
                </a:solidFill>
              </a:rPr>
              <a:t>Alfred Gell - </a:t>
            </a:r>
            <a:r>
              <a:rPr lang="it-IT"/>
              <a:t>The Technology of Enchantment and the Enchantment of Technology</a:t>
            </a:r>
            <a:endParaRPr/>
          </a:p>
          <a:p>
            <a:pPr indent="0" lvl="0" marL="0" rtl="0" algn="l">
              <a:lnSpc>
                <a:spcPct val="100000"/>
              </a:lnSpc>
              <a:spcBef>
                <a:spcPts val="0"/>
              </a:spcBef>
              <a:spcAft>
                <a:spcPts val="0"/>
              </a:spcAft>
              <a:buSzPts val="1100"/>
              <a:buNone/>
            </a:pPr>
            <a:r>
              <a:rPr lang="it-IT"/>
              <a:t>Peter Merry - Leading from the Field</a:t>
            </a:r>
            <a:endParaRPr/>
          </a:p>
          <a:p>
            <a:pPr indent="0" lvl="0" marL="0" rtl="0" algn="l">
              <a:lnSpc>
                <a:spcPct val="100000"/>
              </a:lnSpc>
              <a:spcBef>
                <a:spcPts val="0"/>
              </a:spcBef>
              <a:spcAft>
                <a:spcPts val="0"/>
              </a:spcAft>
              <a:buSzPts val="1100"/>
              <a:buNone/>
            </a:pPr>
            <a:r>
              <a:rPr lang="it-IT"/>
              <a:t>Tim Ingold - </a:t>
            </a:r>
            <a:endParaRPr/>
          </a:p>
          <a:p>
            <a:pPr indent="0" lvl="0" marL="0" rtl="0" algn="l">
              <a:lnSpc>
                <a:spcPct val="100000"/>
              </a:lnSpc>
              <a:spcBef>
                <a:spcPts val="0"/>
              </a:spcBef>
              <a:spcAft>
                <a:spcPts val="0"/>
              </a:spcAft>
              <a:buSzPts val="1100"/>
              <a:buNone/>
            </a:pPr>
            <a:r>
              <a:rPr lang="it-IT"/>
              <a:t>John Berger</a:t>
            </a:r>
            <a:endParaRPr/>
          </a:p>
          <a:p>
            <a:pPr indent="0" lvl="0" marL="0" rtl="0" algn="l">
              <a:lnSpc>
                <a:spcPct val="100000"/>
              </a:lnSpc>
              <a:spcBef>
                <a:spcPts val="0"/>
              </a:spcBef>
              <a:spcAft>
                <a:spcPts val="0"/>
              </a:spcAft>
              <a:buSzPts val="1100"/>
              <a:buNone/>
            </a:pPr>
            <a:r>
              <a:rPr lang="it-IT">
                <a:solidFill>
                  <a:schemeClr val="dk1"/>
                </a:solidFill>
              </a:rPr>
              <a:t>Tessa Adams - </a:t>
            </a:r>
            <a:r>
              <a:rPr lang="it-IT"/>
              <a:t>THE WORK OF TRANSFORMATION: THE SEDUCTION OF THE BROKEN OBJECT, BRITISH JOURNAL OF PSYCHOTHERAPY (1998) 14(4)</a:t>
            </a:r>
            <a:endParaRPr/>
          </a:p>
          <a:p>
            <a:pPr indent="0" lvl="0" marL="0" rtl="0" algn="l">
              <a:lnSpc>
                <a:spcPct val="100000"/>
              </a:lnSpc>
              <a:spcBef>
                <a:spcPts val="0"/>
              </a:spcBef>
              <a:spcAft>
                <a:spcPts val="0"/>
              </a:spcAft>
              <a:buSzPts val="1100"/>
              <a:buNone/>
            </a:pPr>
            <a:r>
              <a:rPr lang="it-IT"/>
              <a:t>Richard Sennett - </a:t>
            </a:r>
            <a:endParaRPr/>
          </a:p>
          <a:p>
            <a:pPr indent="0" lvl="0" marL="0" rtl="0" algn="l">
              <a:lnSpc>
                <a:spcPct val="100000"/>
              </a:lnSpc>
              <a:spcBef>
                <a:spcPts val="0"/>
              </a:spcBef>
              <a:spcAft>
                <a:spcPts val="0"/>
              </a:spcAft>
              <a:buSzPts val="1100"/>
              <a:buNone/>
            </a:pPr>
            <a:r>
              <a:rPr lang="it-IT"/>
              <a:t>Anton Ehrenzwieg - The Hidden Order of Art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e847ad0c02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7" name="Google Shape;587;g2e847ad0c02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IT">
                <a:solidFill>
                  <a:schemeClr val="dk1"/>
                </a:solidFill>
              </a:rPr>
              <a:t>Alfred Gell - </a:t>
            </a:r>
            <a:r>
              <a:rPr lang="it-IT"/>
              <a:t>The Technology of Enchantment and the Enchantment of Technology</a:t>
            </a:r>
            <a:endParaRPr/>
          </a:p>
          <a:p>
            <a:pPr indent="0" lvl="0" marL="0" rtl="0" algn="l">
              <a:lnSpc>
                <a:spcPct val="100000"/>
              </a:lnSpc>
              <a:spcBef>
                <a:spcPts val="0"/>
              </a:spcBef>
              <a:spcAft>
                <a:spcPts val="0"/>
              </a:spcAft>
              <a:buSzPts val="1100"/>
              <a:buNone/>
            </a:pPr>
            <a:r>
              <a:rPr lang="it-IT"/>
              <a:t>Peter Merry - Leading from the Field</a:t>
            </a:r>
            <a:endParaRPr/>
          </a:p>
          <a:p>
            <a:pPr indent="0" lvl="0" marL="0" rtl="0" algn="l">
              <a:lnSpc>
                <a:spcPct val="100000"/>
              </a:lnSpc>
              <a:spcBef>
                <a:spcPts val="0"/>
              </a:spcBef>
              <a:spcAft>
                <a:spcPts val="0"/>
              </a:spcAft>
              <a:buSzPts val="1100"/>
              <a:buNone/>
            </a:pPr>
            <a:r>
              <a:rPr lang="it-IT"/>
              <a:t>Tim Ingold - </a:t>
            </a:r>
            <a:endParaRPr/>
          </a:p>
          <a:p>
            <a:pPr indent="0" lvl="0" marL="0" rtl="0" algn="l">
              <a:lnSpc>
                <a:spcPct val="100000"/>
              </a:lnSpc>
              <a:spcBef>
                <a:spcPts val="0"/>
              </a:spcBef>
              <a:spcAft>
                <a:spcPts val="0"/>
              </a:spcAft>
              <a:buSzPts val="1100"/>
              <a:buNone/>
            </a:pPr>
            <a:r>
              <a:rPr lang="it-IT"/>
              <a:t>John Berger</a:t>
            </a:r>
            <a:endParaRPr/>
          </a:p>
          <a:p>
            <a:pPr indent="0" lvl="0" marL="0" rtl="0" algn="l">
              <a:lnSpc>
                <a:spcPct val="100000"/>
              </a:lnSpc>
              <a:spcBef>
                <a:spcPts val="0"/>
              </a:spcBef>
              <a:spcAft>
                <a:spcPts val="0"/>
              </a:spcAft>
              <a:buSzPts val="1100"/>
              <a:buNone/>
            </a:pPr>
            <a:r>
              <a:rPr lang="it-IT">
                <a:solidFill>
                  <a:schemeClr val="dk1"/>
                </a:solidFill>
              </a:rPr>
              <a:t>Tessa Adams - </a:t>
            </a:r>
            <a:r>
              <a:rPr lang="it-IT"/>
              <a:t>THE WORK OF TRANSFORMATION: THE SEDUCTION OF THE BROKEN OBJECT, BRITISH JOURNAL OF PSYCHOTHERAPY (1998) 14(4)</a:t>
            </a:r>
            <a:endParaRPr/>
          </a:p>
          <a:p>
            <a:pPr indent="0" lvl="0" marL="0" rtl="0" algn="l">
              <a:lnSpc>
                <a:spcPct val="100000"/>
              </a:lnSpc>
              <a:spcBef>
                <a:spcPts val="0"/>
              </a:spcBef>
              <a:spcAft>
                <a:spcPts val="0"/>
              </a:spcAft>
              <a:buSzPts val="1100"/>
              <a:buNone/>
            </a:pPr>
            <a:r>
              <a:rPr lang="it-IT"/>
              <a:t>Richard Sennett - </a:t>
            </a:r>
            <a:endParaRPr/>
          </a:p>
          <a:p>
            <a:pPr indent="0" lvl="0" marL="0" rtl="0" algn="l">
              <a:lnSpc>
                <a:spcPct val="100000"/>
              </a:lnSpc>
              <a:spcBef>
                <a:spcPts val="0"/>
              </a:spcBef>
              <a:spcAft>
                <a:spcPts val="0"/>
              </a:spcAft>
              <a:buSzPts val="1100"/>
              <a:buNone/>
            </a:pPr>
            <a:r>
              <a:rPr lang="it-IT"/>
              <a:t>Anton Ehrenzwieg - The Hidden Order of Art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e847ad0c02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3" name="Google Shape;593;g2e847ad0c02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IT">
                <a:solidFill>
                  <a:schemeClr val="dk1"/>
                </a:solidFill>
              </a:rPr>
              <a:t>Alfred Gell - </a:t>
            </a:r>
            <a:r>
              <a:rPr lang="it-IT"/>
              <a:t>The Technology of Enchantment and the Enchantment of Technology</a:t>
            </a:r>
            <a:endParaRPr/>
          </a:p>
          <a:p>
            <a:pPr indent="0" lvl="0" marL="0" rtl="0" algn="l">
              <a:lnSpc>
                <a:spcPct val="100000"/>
              </a:lnSpc>
              <a:spcBef>
                <a:spcPts val="0"/>
              </a:spcBef>
              <a:spcAft>
                <a:spcPts val="0"/>
              </a:spcAft>
              <a:buSzPts val="1100"/>
              <a:buNone/>
            </a:pPr>
            <a:r>
              <a:rPr lang="it-IT"/>
              <a:t>Peter Merry - Leading from the Field</a:t>
            </a:r>
            <a:endParaRPr/>
          </a:p>
          <a:p>
            <a:pPr indent="0" lvl="0" marL="0" rtl="0" algn="l">
              <a:lnSpc>
                <a:spcPct val="100000"/>
              </a:lnSpc>
              <a:spcBef>
                <a:spcPts val="0"/>
              </a:spcBef>
              <a:spcAft>
                <a:spcPts val="0"/>
              </a:spcAft>
              <a:buSzPts val="1100"/>
              <a:buNone/>
            </a:pPr>
            <a:r>
              <a:rPr lang="it-IT"/>
              <a:t>Tim Ingold - </a:t>
            </a:r>
            <a:endParaRPr/>
          </a:p>
          <a:p>
            <a:pPr indent="0" lvl="0" marL="0" rtl="0" algn="l">
              <a:lnSpc>
                <a:spcPct val="100000"/>
              </a:lnSpc>
              <a:spcBef>
                <a:spcPts val="0"/>
              </a:spcBef>
              <a:spcAft>
                <a:spcPts val="0"/>
              </a:spcAft>
              <a:buSzPts val="1100"/>
              <a:buNone/>
            </a:pPr>
            <a:r>
              <a:rPr lang="it-IT"/>
              <a:t>John Berger</a:t>
            </a:r>
            <a:endParaRPr/>
          </a:p>
          <a:p>
            <a:pPr indent="0" lvl="0" marL="0" rtl="0" algn="l">
              <a:lnSpc>
                <a:spcPct val="100000"/>
              </a:lnSpc>
              <a:spcBef>
                <a:spcPts val="0"/>
              </a:spcBef>
              <a:spcAft>
                <a:spcPts val="0"/>
              </a:spcAft>
              <a:buSzPts val="1100"/>
              <a:buNone/>
            </a:pPr>
            <a:r>
              <a:rPr lang="it-IT">
                <a:solidFill>
                  <a:schemeClr val="dk1"/>
                </a:solidFill>
              </a:rPr>
              <a:t>Tessa Adams - </a:t>
            </a:r>
            <a:r>
              <a:rPr lang="it-IT"/>
              <a:t>THE WORK OF TRANSFORMATION: THE SEDUCTION OF THE BROKEN OBJECT, BRITISH JOURNAL OF PSYCHOTHERAPY (1998) 14(4)</a:t>
            </a:r>
            <a:endParaRPr/>
          </a:p>
          <a:p>
            <a:pPr indent="0" lvl="0" marL="0" rtl="0" algn="l">
              <a:lnSpc>
                <a:spcPct val="100000"/>
              </a:lnSpc>
              <a:spcBef>
                <a:spcPts val="0"/>
              </a:spcBef>
              <a:spcAft>
                <a:spcPts val="0"/>
              </a:spcAft>
              <a:buSzPts val="1100"/>
              <a:buNone/>
            </a:pPr>
            <a:r>
              <a:rPr lang="it-IT"/>
              <a:t>Richard Sennett - </a:t>
            </a:r>
            <a:endParaRPr/>
          </a:p>
          <a:p>
            <a:pPr indent="0" lvl="0" marL="0" rtl="0" algn="l">
              <a:lnSpc>
                <a:spcPct val="100000"/>
              </a:lnSpc>
              <a:spcBef>
                <a:spcPts val="0"/>
              </a:spcBef>
              <a:spcAft>
                <a:spcPts val="0"/>
              </a:spcAft>
              <a:buSzPts val="1100"/>
              <a:buNone/>
            </a:pPr>
            <a:r>
              <a:rPr lang="it-IT"/>
              <a:t>Anton Ehrenzwieg - The Hidden Order of Art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152843b985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g2152843b985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152843b985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2152843b985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e89a78c278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g2e89a78c278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e6ce0e6202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9" name="Google Shape;399;g2e6ce0e6202_0_1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e89a78c278_0_28: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7" name="Google Shape;407;g2e89a78c278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e89a78c278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4" name="Google Shape;414;g2e89a78c278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6.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showMasterSp="0" type="blank">
  <p:cSld name="BLANK">
    <p:spTree>
      <p:nvGrpSpPr>
        <p:cNvPr id="11" name="Shape 11"/>
        <p:cNvGrpSpPr/>
        <p:nvPr/>
      </p:nvGrpSpPr>
      <p:grpSpPr>
        <a:xfrm>
          <a:off x="0" y="0"/>
          <a:ext cx="0" cy="0"/>
          <a:chOff x="0" y="0"/>
          <a:chExt cx="0" cy="0"/>
        </a:xfrm>
      </p:grpSpPr>
      <p:pic>
        <p:nvPicPr>
          <p:cNvPr id="12" name="Google Shape;12;p20"/>
          <p:cNvPicPr preferRelativeResize="0"/>
          <p:nvPr/>
        </p:nvPicPr>
        <p:blipFill rotWithShape="1">
          <a:blip r:embed="rId2">
            <a:alphaModFix/>
          </a:blip>
          <a:srcRect b="0" l="0" r="0" t="0"/>
          <a:stretch/>
        </p:blipFill>
        <p:spPr>
          <a:xfrm>
            <a:off x="-839232" y="-546546"/>
            <a:ext cx="5681837" cy="4747162"/>
          </a:xfrm>
          <a:prstGeom prst="rect">
            <a:avLst/>
          </a:prstGeom>
          <a:noFill/>
          <a:ln>
            <a:noFill/>
          </a:ln>
        </p:spPr>
      </p:pic>
      <p:pic>
        <p:nvPicPr>
          <p:cNvPr id="13" name="Google Shape;13;p20"/>
          <p:cNvPicPr preferRelativeResize="0"/>
          <p:nvPr/>
        </p:nvPicPr>
        <p:blipFill rotWithShape="1">
          <a:blip r:embed="rId3">
            <a:alphaModFix/>
          </a:blip>
          <a:srcRect b="0" l="0" r="0" t="0"/>
          <a:stretch/>
        </p:blipFill>
        <p:spPr>
          <a:xfrm>
            <a:off x="5591819" y="-593801"/>
            <a:ext cx="3789662" cy="3926969"/>
          </a:xfrm>
          <a:prstGeom prst="rect">
            <a:avLst/>
          </a:prstGeom>
          <a:noFill/>
          <a:ln>
            <a:noFill/>
          </a:ln>
        </p:spPr>
      </p:pic>
      <p:pic>
        <p:nvPicPr>
          <p:cNvPr id="14" name="Google Shape;14;p20"/>
          <p:cNvPicPr preferRelativeResize="0"/>
          <p:nvPr/>
        </p:nvPicPr>
        <p:blipFill rotWithShape="1">
          <a:blip r:embed="rId4">
            <a:alphaModFix/>
          </a:blip>
          <a:srcRect b="0" l="0" r="0" t="0"/>
          <a:stretch/>
        </p:blipFill>
        <p:spPr>
          <a:xfrm>
            <a:off x="2419259" y="1680029"/>
            <a:ext cx="4305483" cy="1783442"/>
          </a:xfrm>
          <a:prstGeom prst="rect">
            <a:avLst/>
          </a:prstGeom>
          <a:noFill/>
          <a:ln>
            <a:noFill/>
          </a:ln>
        </p:spPr>
      </p:pic>
      <p:pic>
        <p:nvPicPr>
          <p:cNvPr id="15" name="Google Shape;15;p20"/>
          <p:cNvPicPr preferRelativeResize="0"/>
          <p:nvPr/>
        </p:nvPicPr>
        <p:blipFill rotWithShape="1">
          <a:blip r:embed="rId5">
            <a:alphaModFix/>
          </a:blip>
          <a:srcRect b="0" l="0" r="0" t="0"/>
          <a:stretch/>
        </p:blipFill>
        <p:spPr>
          <a:xfrm>
            <a:off x="3236217" y="3490494"/>
            <a:ext cx="3184978" cy="1837487"/>
          </a:xfrm>
          <a:prstGeom prst="rect">
            <a:avLst/>
          </a:prstGeom>
          <a:noFill/>
          <a:ln>
            <a:noFill/>
          </a:ln>
        </p:spPr>
      </p:pic>
      <p:pic>
        <p:nvPicPr>
          <p:cNvPr descr="Immagine che contiene Elementi grafici, Carattere, grafica, clipart&#10;&#10;Descrizione generata automaticamente" id="16" name="Google Shape;16;p20"/>
          <p:cNvPicPr preferRelativeResize="0"/>
          <p:nvPr/>
        </p:nvPicPr>
        <p:blipFill rotWithShape="1">
          <a:blip r:embed="rId6">
            <a:alphaModFix/>
          </a:blip>
          <a:srcRect b="0" l="0" r="0" t="0"/>
          <a:stretch/>
        </p:blipFill>
        <p:spPr>
          <a:xfrm>
            <a:off x="7315200" y="4508403"/>
            <a:ext cx="1577579" cy="446801"/>
          </a:xfrm>
          <a:prstGeom prst="rect">
            <a:avLst/>
          </a:prstGeom>
          <a:noFill/>
          <a:ln>
            <a:noFill/>
          </a:ln>
        </p:spPr>
      </p:pic>
      <p:pic>
        <p:nvPicPr>
          <p:cNvPr id="17" name="Google Shape;17;p20"/>
          <p:cNvPicPr preferRelativeResize="0"/>
          <p:nvPr/>
        </p:nvPicPr>
        <p:blipFill rotWithShape="1">
          <a:blip r:embed="rId7">
            <a:alphaModFix/>
          </a:blip>
          <a:srcRect b="0" l="0" r="0" t="0"/>
          <a:stretch/>
        </p:blipFill>
        <p:spPr>
          <a:xfrm>
            <a:off x="251222" y="4602157"/>
            <a:ext cx="1215433" cy="2592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iapositiva titolo" showMasterSp="0">
  <p:cSld name="4_Diapositiva titolo">
    <p:bg>
      <p:bgPr>
        <a:solidFill>
          <a:srgbClr val="304B99"/>
        </a:solidFill>
      </p:bgPr>
    </p:bg>
    <p:spTree>
      <p:nvGrpSpPr>
        <p:cNvPr id="68" name="Shape 68"/>
        <p:cNvGrpSpPr/>
        <p:nvPr/>
      </p:nvGrpSpPr>
      <p:grpSpPr>
        <a:xfrm>
          <a:off x="0" y="0"/>
          <a:ext cx="0" cy="0"/>
          <a:chOff x="0" y="0"/>
          <a:chExt cx="0" cy="0"/>
        </a:xfrm>
      </p:grpSpPr>
      <p:pic>
        <p:nvPicPr>
          <p:cNvPr id="69" name="Google Shape;69;p27"/>
          <p:cNvPicPr preferRelativeResize="0"/>
          <p:nvPr/>
        </p:nvPicPr>
        <p:blipFill rotWithShape="1">
          <a:blip r:embed="rId2">
            <a:alphaModFix/>
          </a:blip>
          <a:srcRect b="0" l="0" r="0" t="0"/>
          <a:stretch/>
        </p:blipFill>
        <p:spPr>
          <a:xfrm>
            <a:off x="7815531" y="237818"/>
            <a:ext cx="1081301" cy="347484"/>
          </a:xfrm>
          <a:prstGeom prst="rect">
            <a:avLst/>
          </a:prstGeom>
          <a:noFill/>
          <a:ln>
            <a:noFill/>
          </a:ln>
        </p:spPr>
      </p:pic>
      <p:sp>
        <p:nvSpPr>
          <p:cNvPr id="70" name="Google Shape;70;p27"/>
          <p:cNvSpPr txBox="1"/>
          <p:nvPr>
            <p:ph type="ctrTitle"/>
          </p:nvPr>
        </p:nvSpPr>
        <p:spPr>
          <a:xfrm>
            <a:off x="1143000" y="1731579"/>
            <a:ext cx="6858000" cy="1680341"/>
          </a:xfrm>
          <a:prstGeom prst="rect">
            <a:avLst/>
          </a:prstGeom>
          <a:noFill/>
          <a:ln>
            <a:noFill/>
          </a:ln>
        </p:spPr>
        <p:txBody>
          <a:bodyPr anchorCtr="0" anchor="ctr" bIns="45700" lIns="91425" spcFirstLastPara="1" rIns="91425" wrap="square" tIns="45700">
            <a:normAutofit/>
          </a:bodyPr>
          <a:lstStyle>
            <a:lvl1pPr lvl="0" algn="ctr">
              <a:lnSpc>
                <a:spcPct val="102272"/>
              </a:lnSpc>
              <a:spcBef>
                <a:spcPts val="0"/>
              </a:spcBef>
              <a:spcAft>
                <a:spcPts val="0"/>
              </a:spcAft>
              <a:buClr>
                <a:schemeClr val="lt1"/>
              </a:buClr>
              <a:buSzPts val="4400"/>
              <a:buFont typeface="Arial"/>
              <a:buNone/>
              <a:defRPr b="0"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7"/>
          <p:cNvSpPr txBox="1"/>
          <p:nvPr>
            <p:ph idx="10" type="dt"/>
          </p:nvPr>
        </p:nvSpPr>
        <p:spPr>
          <a:xfrm>
            <a:off x="250825" y="4803775"/>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A0CEF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7"/>
          <p:cNvSpPr txBox="1"/>
          <p:nvPr>
            <p:ph idx="12" type="sldNum"/>
          </p:nvPr>
        </p:nvSpPr>
        <p:spPr>
          <a:xfrm>
            <a:off x="6839433" y="4803775"/>
            <a:ext cx="2057400" cy="273844"/>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3" name="Shape 73"/>
        <p:cNvGrpSpPr/>
        <p:nvPr/>
      </p:nvGrpSpPr>
      <p:grpSpPr>
        <a:xfrm>
          <a:off x="0" y="0"/>
          <a:ext cx="0" cy="0"/>
          <a:chOff x="0" y="0"/>
          <a:chExt cx="0" cy="0"/>
        </a:xfrm>
      </p:grpSpPr>
      <p:sp>
        <p:nvSpPr>
          <p:cNvPr id="74" name="Google Shape;74;g2e6ce0e5c47_0_509"/>
          <p:cNvSpPr txBox="1"/>
          <p:nvPr>
            <p:ph hasCustomPrompt="1" type="title"/>
          </p:nvPr>
        </p:nvSpPr>
        <p:spPr>
          <a:xfrm>
            <a:off x="311700" y="1106125"/>
            <a:ext cx="8520600" cy="19635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5" name="Google Shape;75;g2e6ce0e5c47_0_509"/>
          <p:cNvSpPr txBox="1"/>
          <p:nvPr>
            <p:ph idx="1" type="body"/>
          </p:nvPr>
        </p:nvSpPr>
        <p:spPr>
          <a:xfrm>
            <a:off x="311700" y="3152225"/>
            <a:ext cx="8520600" cy="1300800"/>
          </a:xfrm>
          <a:prstGeom prst="rect">
            <a:avLst/>
          </a:prstGeom>
          <a:noFill/>
          <a:ln>
            <a:noFill/>
          </a:ln>
        </p:spPr>
        <p:txBody>
          <a:bodyPr anchorCtr="0" anchor="t" bIns="45700" lIns="91425" spcFirstLastPara="1" rIns="91425" wrap="square" tIns="45700">
            <a:normAutofit/>
          </a:bodyPr>
          <a:lstStyle>
            <a:lvl1pPr indent="-355600" lvl="0" marL="457200" algn="ctr">
              <a:lnSpc>
                <a:spcPct val="90000"/>
              </a:lnSpc>
              <a:spcBef>
                <a:spcPts val="750"/>
              </a:spcBef>
              <a:spcAft>
                <a:spcPts val="0"/>
              </a:spcAft>
              <a:buSzPts val="2000"/>
              <a:buChar char="•"/>
              <a:defRPr/>
            </a:lvl1pPr>
            <a:lvl2pPr indent="-342900" lvl="1" marL="914400" algn="ctr">
              <a:lnSpc>
                <a:spcPct val="90000"/>
              </a:lnSpc>
              <a:spcBef>
                <a:spcPts val="375"/>
              </a:spcBef>
              <a:spcAft>
                <a:spcPts val="0"/>
              </a:spcAft>
              <a:buSzPts val="1800"/>
              <a:buChar char="•"/>
              <a:defRPr/>
            </a:lvl2pPr>
            <a:lvl3pPr indent="-330200" lvl="2" marL="1371600" algn="ctr">
              <a:lnSpc>
                <a:spcPct val="90000"/>
              </a:lnSpc>
              <a:spcBef>
                <a:spcPts val="375"/>
              </a:spcBef>
              <a:spcAft>
                <a:spcPts val="0"/>
              </a:spcAft>
              <a:buSzPts val="1600"/>
              <a:buChar char="•"/>
              <a:defRPr/>
            </a:lvl3pPr>
            <a:lvl4pPr indent="-317500" lvl="3" marL="1828800" algn="ctr">
              <a:lnSpc>
                <a:spcPct val="90000"/>
              </a:lnSpc>
              <a:spcBef>
                <a:spcPts val="375"/>
              </a:spcBef>
              <a:spcAft>
                <a:spcPts val="0"/>
              </a:spcAft>
              <a:buSzPts val="1400"/>
              <a:buChar char="•"/>
              <a:defRPr/>
            </a:lvl4pPr>
            <a:lvl5pPr indent="-311150" lvl="4" marL="2286000" algn="ctr">
              <a:lnSpc>
                <a:spcPct val="90000"/>
              </a:lnSpc>
              <a:spcBef>
                <a:spcPts val="375"/>
              </a:spcBef>
              <a:spcAft>
                <a:spcPts val="0"/>
              </a:spcAft>
              <a:buSzPts val="1300"/>
              <a:buChar char="•"/>
              <a:defRPr/>
            </a:lvl5pPr>
            <a:lvl6pPr indent="-314325" lvl="5" marL="2743200" algn="ctr">
              <a:lnSpc>
                <a:spcPct val="90000"/>
              </a:lnSpc>
              <a:spcBef>
                <a:spcPts val="375"/>
              </a:spcBef>
              <a:spcAft>
                <a:spcPts val="0"/>
              </a:spcAft>
              <a:buSzPts val="1350"/>
              <a:buChar char="•"/>
              <a:defRPr/>
            </a:lvl6pPr>
            <a:lvl7pPr indent="-314325" lvl="6" marL="3200400" algn="ctr">
              <a:lnSpc>
                <a:spcPct val="90000"/>
              </a:lnSpc>
              <a:spcBef>
                <a:spcPts val="375"/>
              </a:spcBef>
              <a:spcAft>
                <a:spcPts val="0"/>
              </a:spcAft>
              <a:buSzPts val="1350"/>
              <a:buChar char="•"/>
              <a:defRPr/>
            </a:lvl7pPr>
            <a:lvl8pPr indent="-314325" lvl="7" marL="3657600" algn="ctr">
              <a:lnSpc>
                <a:spcPct val="90000"/>
              </a:lnSpc>
              <a:spcBef>
                <a:spcPts val="375"/>
              </a:spcBef>
              <a:spcAft>
                <a:spcPts val="0"/>
              </a:spcAft>
              <a:buSzPts val="1350"/>
              <a:buChar char="•"/>
              <a:defRPr/>
            </a:lvl8pPr>
            <a:lvl9pPr indent="-314325" lvl="8" marL="4114800" algn="ctr">
              <a:lnSpc>
                <a:spcPct val="90000"/>
              </a:lnSpc>
              <a:spcBef>
                <a:spcPts val="375"/>
              </a:spcBef>
              <a:spcAft>
                <a:spcPts val="0"/>
              </a:spcAft>
              <a:buSzPts val="1350"/>
              <a:buChar char="•"/>
              <a:defRPr/>
            </a:lvl9pPr>
          </a:lstStyle>
          <a:p/>
        </p:txBody>
      </p:sp>
      <p:sp>
        <p:nvSpPr>
          <p:cNvPr id="76" name="Google Shape;76;g2e6ce0e5c47_0_509"/>
          <p:cNvSpPr txBox="1"/>
          <p:nvPr>
            <p:ph idx="12" type="sldNum"/>
          </p:nvPr>
        </p:nvSpPr>
        <p:spPr>
          <a:xfrm>
            <a:off x="8472458" y="4663217"/>
            <a:ext cx="548700" cy="3936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p:cSld name="Intestazione sezione">
    <p:spTree>
      <p:nvGrpSpPr>
        <p:cNvPr id="77" name="Shape 77"/>
        <p:cNvGrpSpPr/>
        <p:nvPr/>
      </p:nvGrpSpPr>
      <p:grpSpPr>
        <a:xfrm>
          <a:off x="0" y="0"/>
          <a:ext cx="0" cy="0"/>
          <a:chOff x="0" y="0"/>
          <a:chExt cx="0" cy="0"/>
        </a:xfrm>
      </p:grpSpPr>
      <p:sp>
        <p:nvSpPr>
          <p:cNvPr id="78" name="Google Shape;78;p23"/>
          <p:cNvSpPr txBox="1"/>
          <p:nvPr>
            <p:ph type="title"/>
          </p:nvPr>
        </p:nvSpPr>
        <p:spPr>
          <a:xfrm>
            <a:off x="250825" y="607920"/>
            <a:ext cx="7886700" cy="2139553"/>
          </a:xfrm>
          <a:prstGeom prst="rect">
            <a:avLst/>
          </a:prstGeom>
          <a:noFill/>
          <a:ln>
            <a:noFill/>
          </a:ln>
        </p:spPr>
        <p:txBody>
          <a:bodyPr anchorCtr="0" anchor="b" bIns="45700" lIns="91425" spcFirstLastPara="1" rIns="91425" wrap="square" tIns="45700">
            <a:normAutofit/>
          </a:bodyPr>
          <a:lstStyle>
            <a:lvl1pPr lvl="0" algn="l">
              <a:lnSpc>
                <a:spcPct val="102272"/>
              </a:lnSpc>
              <a:spcBef>
                <a:spcPts val="0"/>
              </a:spcBef>
              <a:spcAft>
                <a:spcPts val="0"/>
              </a:spcAft>
              <a:buClr>
                <a:srgbClr val="304B99"/>
              </a:buClr>
              <a:buSzPts val="4400"/>
              <a:buFont typeface="Arial"/>
              <a:buNone/>
              <a:defRPr b="0" i="0" sz="44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 " id="79" name="Google Shape;79;p23"/>
          <p:cNvPicPr preferRelativeResize="0"/>
          <p:nvPr/>
        </p:nvPicPr>
        <p:blipFill rotWithShape="1">
          <a:blip r:embed="rId2">
            <a:alphaModFix/>
          </a:blip>
          <a:srcRect b="0" l="0" r="0" t="0"/>
          <a:stretch/>
        </p:blipFill>
        <p:spPr>
          <a:xfrm>
            <a:off x="3316410" y="0"/>
            <a:ext cx="1596829" cy="1183809"/>
          </a:xfrm>
          <a:prstGeom prst="rect">
            <a:avLst/>
          </a:prstGeom>
          <a:noFill/>
          <a:ln>
            <a:noFill/>
          </a:ln>
        </p:spPr>
      </p:pic>
      <p:pic>
        <p:nvPicPr>
          <p:cNvPr descr=" " id="80" name="Google Shape;80;p23"/>
          <p:cNvPicPr preferRelativeResize="0"/>
          <p:nvPr/>
        </p:nvPicPr>
        <p:blipFill rotWithShape="1">
          <a:blip r:embed="rId3">
            <a:alphaModFix/>
          </a:blip>
          <a:srcRect b="0" l="0" r="0" t="0"/>
          <a:stretch/>
        </p:blipFill>
        <p:spPr>
          <a:xfrm>
            <a:off x="7483366" y="925490"/>
            <a:ext cx="1660634" cy="1646259"/>
          </a:xfrm>
          <a:prstGeom prst="rect">
            <a:avLst/>
          </a:prstGeom>
          <a:noFill/>
          <a:ln>
            <a:noFill/>
          </a:ln>
        </p:spPr>
      </p:pic>
      <p:pic>
        <p:nvPicPr>
          <p:cNvPr descr=" " id="81" name="Google Shape;81;p23"/>
          <p:cNvPicPr preferRelativeResize="0"/>
          <p:nvPr/>
        </p:nvPicPr>
        <p:blipFill rotWithShape="1">
          <a:blip r:embed="rId4">
            <a:alphaModFix/>
          </a:blip>
          <a:srcRect b="0" l="0" r="0" t="0"/>
          <a:stretch/>
        </p:blipFill>
        <p:spPr>
          <a:xfrm>
            <a:off x="3639207" y="3804311"/>
            <a:ext cx="2548064" cy="1339189"/>
          </a:xfrm>
          <a:prstGeom prst="rect">
            <a:avLst/>
          </a:prstGeom>
          <a:noFill/>
          <a:ln>
            <a:noFill/>
          </a:ln>
        </p:spPr>
      </p:pic>
      <p:sp>
        <p:nvSpPr>
          <p:cNvPr id="82" name="Google Shape;82;p23"/>
          <p:cNvSpPr txBox="1"/>
          <p:nvPr>
            <p:ph idx="1" type="body"/>
          </p:nvPr>
        </p:nvSpPr>
        <p:spPr>
          <a:xfrm>
            <a:off x="250825" y="2846079"/>
            <a:ext cx="7886700" cy="9061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018BAB"/>
              </a:buClr>
              <a:buSzPts val="2000"/>
              <a:buNone/>
              <a:defRPr sz="2000">
                <a:solidFill>
                  <a:srgbClr val="018BAB"/>
                </a:solidFill>
              </a:defRPr>
            </a:lvl1pPr>
            <a:lvl2pPr indent="-228600" lvl="1" marL="914400" algn="l">
              <a:lnSpc>
                <a:spcPct val="90000"/>
              </a:lnSpc>
              <a:spcBef>
                <a:spcPts val="375"/>
              </a:spcBef>
              <a:spcAft>
                <a:spcPts val="0"/>
              </a:spcAft>
              <a:buClr>
                <a:srgbClr val="757575"/>
              </a:buClr>
              <a:buSzPts val="1500"/>
              <a:buNone/>
              <a:defRPr sz="1500">
                <a:solidFill>
                  <a:srgbClr val="757575"/>
                </a:solidFill>
              </a:defRPr>
            </a:lvl2pPr>
            <a:lvl3pPr indent="-228600" lvl="2" marL="1371600" algn="l">
              <a:lnSpc>
                <a:spcPct val="90000"/>
              </a:lnSpc>
              <a:spcBef>
                <a:spcPts val="375"/>
              </a:spcBef>
              <a:spcAft>
                <a:spcPts val="0"/>
              </a:spcAft>
              <a:buClr>
                <a:srgbClr val="757575"/>
              </a:buClr>
              <a:buSzPts val="1350"/>
              <a:buNone/>
              <a:defRPr sz="1350">
                <a:solidFill>
                  <a:srgbClr val="757575"/>
                </a:solidFill>
              </a:defRPr>
            </a:lvl3pPr>
            <a:lvl4pPr indent="-228600" lvl="3" marL="1828800" algn="l">
              <a:lnSpc>
                <a:spcPct val="90000"/>
              </a:lnSpc>
              <a:spcBef>
                <a:spcPts val="375"/>
              </a:spcBef>
              <a:spcAft>
                <a:spcPts val="0"/>
              </a:spcAft>
              <a:buClr>
                <a:srgbClr val="757575"/>
              </a:buClr>
              <a:buSzPts val="1200"/>
              <a:buNone/>
              <a:defRPr sz="1200">
                <a:solidFill>
                  <a:srgbClr val="757575"/>
                </a:solidFill>
              </a:defRPr>
            </a:lvl4pPr>
            <a:lvl5pPr indent="-228600" lvl="4" marL="2286000" algn="l">
              <a:lnSpc>
                <a:spcPct val="90000"/>
              </a:lnSpc>
              <a:spcBef>
                <a:spcPts val="375"/>
              </a:spcBef>
              <a:spcAft>
                <a:spcPts val="0"/>
              </a:spcAft>
              <a:buClr>
                <a:srgbClr val="757575"/>
              </a:buClr>
              <a:buSzPts val="1200"/>
              <a:buNone/>
              <a:defRPr sz="1200">
                <a:solidFill>
                  <a:srgbClr val="757575"/>
                </a:solidFill>
              </a:defRPr>
            </a:lvl5pPr>
            <a:lvl6pPr indent="-228600" lvl="5" marL="2743200" algn="l">
              <a:lnSpc>
                <a:spcPct val="90000"/>
              </a:lnSpc>
              <a:spcBef>
                <a:spcPts val="375"/>
              </a:spcBef>
              <a:spcAft>
                <a:spcPts val="0"/>
              </a:spcAft>
              <a:buClr>
                <a:srgbClr val="757575"/>
              </a:buClr>
              <a:buSzPts val="1200"/>
              <a:buNone/>
              <a:defRPr sz="1200">
                <a:solidFill>
                  <a:srgbClr val="757575"/>
                </a:solidFill>
              </a:defRPr>
            </a:lvl6pPr>
            <a:lvl7pPr indent="-228600" lvl="6" marL="3200400" algn="l">
              <a:lnSpc>
                <a:spcPct val="90000"/>
              </a:lnSpc>
              <a:spcBef>
                <a:spcPts val="375"/>
              </a:spcBef>
              <a:spcAft>
                <a:spcPts val="0"/>
              </a:spcAft>
              <a:buClr>
                <a:srgbClr val="757575"/>
              </a:buClr>
              <a:buSzPts val="1200"/>
              <a:buNone/>
              <a:defRPr sz="1200">
                <a:solidFill>
                  <a:srgbClr val="757575"/>
                </a:solidFill>
              </a:defRPr>
            </a:lvl7pPr>
            <a:lvl8pPr indent="-228600" lvl="7" marL="3657600" algn="l">
              <a:lnSpc>
                <a:spcPct val="90000"/>
              </a:lnSpc>
              <a:spcBef>
                <a:spcPts val="375"/>
              </a:spcBef>
              <a:spcAft>
                <a:spcPts val="0"/>
              </a:spcAft>
              <a:buClr>
                <a:srgbClr val="757575"/>
              </a:buClr>
              <a:buSzPts val="1200"/>
              <a:buNone/>
              <a:defRPr sz="1200">
                <a:solidFill>
                  <a:srgbClr val="757575"/>
                </a:solidFill>
              </a:defRPr>
            </a:lvl8pPr>
            <a:lvl9pPr indent="-228600" lvl="8" marL="4114800" algn="l">
              <a:lnSpc>
                <a:spcPct val="90000"/>
              </a:lnSpc>
              <a:spcBef>
                <a:spcPts val="375"/>
              </a:spcBef>
              <a:spcAft>
                <a:spcPts val="0"/>
              </a:spcAft>
              <a:buClr>
                <a:srgbClr val="757575"/>
              </a:buClr>
              <a:buSzPts val="1200"/>
              <a:buNone/>
              <a:defRPr sz="1200">
                <a:solidFill>
                  <a:srgbClr val="757575"/>
                </a:solidFill>
              </a:defRPr>
            </a:lvl9pPr>
          </a:lstStyle>
          <a:p/>
        </p:txBody>
      </p:sp>
      <p:sp>
        <p:nvSpPr>
          <p:cNvPr id="83" name="Google Shape;83;p23"/>
          <p:cNvSpPr txBox="1"/>
          <p:nvPr>
            <p:ph idx="10" type="dt"/>
          </p:nvPr>
        </p:nvSpPr>
        <p:spPr>
          <a:xfrm>
            <a:off x="250825" y="4803775"/>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304B9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3"/>
          <p:cNvSpPr txBox="1"/>
          <p:nvPr>
            <p:ph idx="12" type="sldNum"/>
          </p:nvPr>
        </p:nvSpPr>
        <p:spPr>
          <a:xfrm>
            <a:off x="6839433" y="4803775"/>
            <a:ext cx="2057400" cy="273844"/>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85" name="Shape 85"/>
        <p:cNvGrpSpPr/>
        <p:nvPr/>
      </p:nvGrpSpPr>
      <p:grpSpPr>
        <a:xfrm>
          <a:off x="0" y="0"/>
          <a:ext cx="0" cy="0"/>
          <a:chOff x="0" y="0"/>
          <a:chExt cx="0" cy="0"/>
        </a:xfrm>
      </p:grpSpPr>
      <p:sp>
        <p:nvSpPr>
          <p:cNvPr id="86" name="Google Shape;86;p25"/>
          <p:cNvSpPr txBox="1"/>
          <p:nvPr>
            <p:ph type="title"/>
          </p:nvPr>
        </p:nvSpPr>
        <p:spPr>
          <a:xfrm>
            <a:off x="250825" y="241428"/>
            <a:ext cx="5649643" cy="536338"/>
          </a:xfrm>
          <a:prstGeom prst="rect">
            <a:avLst/>
          </a:prstGeom>
          <a:noFill/>
          <a:ln>
            <a:noFill/>
          </a:ln>
        </p:spPr>
        <p:txBody>
          <a:bodyPr anchorCtr="0" anchor="ctr" bIns="45700" lIns="91425" spcFirstLastPara="1" rIns="91425" wrap="square" tIns="45700">
            <a:normAutofit/>
          </a:bodyPr>
          <a:lstStyle>
            <a:lvl1pPr lvl="0" algn="l">
              <a:lnSpc>
                <a:spcPct val="109375"/>
              </a:lnSpc>
              <a:spcBef>
                <a:spcPts val="0"/>
              </a:spcBef>
              <a:spcAft>
                <a:spcPts val="0"/>
              </a:spcAft>
              <a:buClr>
                <a:srgbClr val="304B99"/>
              </a:buClr>
              <a:buSzPts val="3200"/>
              <a:buFont typeface="Arial"/>
              <a:buNone/>
              <a:defRPr b="0" i="0"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5"/>
          <p:cNvSpPr txBox="1"/>
          <p:nvPr>
            <p:ph idx="1" type="body"/>
          </p:nvPr>
        </p:nvSpPr>
        <p:spPr>
          <a:xfrm>
            <a:off x="250825" y="1051034"/>
            <a:ext cx="8642350" cy="35816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750"/>
              </a:spcBef>
              <a:spcAft>
                <a:spcPts val="0"/>
              </a:spcAft>
              <a:buClr>
                <a:schemeClr val="dk1"/>
              </a:buClr>
              <a:buSzPts val="2000"/>
              <a:buChar char="•"/>
              <a:defRPr sz="2000"/>
            </a:lvl1pPr>
            <a:lvl2pPr indent="-342900" lvl="1" marL="914400" algn="l">
              <a:lnSpc>
                <a:spcPct val="90000"/>
              </a:lnSpc>
              <a:spcBef>
                <a:spcPts val="375"/>
              </a:spcBef>
              <a:spcAft>
                <a:spcPts val="0"/>
              </a:spcAft>
              <a:buClr>
                <a:schemeClr val="dk1"/>
              </a:buClr>
              <a:buSzPts val="1800"/>
              <a:buChar char="•"/>
              <a:defRPr sz="1800"/>
            </a:lvl2pPr>
            <a:lvl3pPr indent="-330200" lvl="2" marL="1371600" algn="l">
              <a:lnSpc>
                <a:spcPct val="90000"/>
              </a:lnSpc>
              <a:spcBef>
                <a:spcPts val="375"/>
              </a:spcBef>
              <a:spcAft>
                <a:spcPts val="0"/>
              </a:spcAft>
              <a:buClr>
                <a:schemeClr val="dk1"/>
              </a:buClr>
              <a:buSzPts val="1600"/>
              <a:buChar char="•"/>
              <a:defRPr sz="1600"/>
            </a:lvl3pPr>
            <a:lvl4pPr indent="-317500" lvl="3" marL="1828800" algn="l">
              <a:lnSpc>
                <a:spcPct val="90000"/>
              </a:lnSpc>
              <a:spcBef>
                <a:spcPts val="375"/>
              </a:spcBef>
              <a:spcAft>
                <a:spcPts val="0"/>
              </a:spcAft>
              <a:buClr>
                <a:schemeClr val="dk1"/>
              </a:buClr>
              <a:buSzPts val="1400"/>
              <a:buChar char="•"/>
              <a:defRPr sz="1400"/>
            </a:lvl4pPr>
            <a:lvl5pPr indent="-311150" lvl="4" marL="2286000" algn="l">
              <a:lnSpc>
                <a:spcPct val="90000"/>
              </a:lnSpc>
              <a:spcBef>
                <a:spcPts val="375"/>
              </a:spcBef>
              <a:spcAft>
                <a:spcPts val="0"/>
              </a:spcAft>
              <a:buClr>
                <a:schemeClr val="dk1"/>
              </a:buClr>
              <a:buSzPts val="1300"/>
              <a:buChar char="•"/>
              <a:defRPr sz="13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8" name="Google Shape;88;p25"/>
          <p:cNvSpPr txBox="1"/>
          <p:nvPr>
            <p:ph idx="10" type="dt"/>
          </p:nvPr>
        </p:nvSpPr>
        <p:spPr>
          <a:xfrm>
            <a:off x="250825" y="4803775"/>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304B9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5"/>
          <p:cNvSpPr txBox="1"/>
          <p:nvPr>
            <p:ph idx="12" type="sldNum"/>
          </p:nvPr>
        </p:nvSpPr>
        <p:spPr>
          <a:xfrm>
            <a:off x="6839433" y="4803775"/>
            <a:ext cx="2057400" cy="273844"/>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p:cSld name="Confronto">
    <p:spTree>
      <p:nvGrpSpPr>
        <p:cNvPr id="90" name="Shape 90"/>
        <p:cNvGrpSpPr/>
        <p:nvPr/>
      </p:nvGrpSpPr>
      <p:grpSpPr>
        <a:xfrm>
          <a:off x="0" y="0"/>
          <a:ext cx="0" cy="0"/>
          <a:chOff x="0" y="0"/>
          <a:chExt cx="0" cy="0"/>
        </a:xfrm>
      </p:grpSpPr>
      <p:sp>
        <p:nvSpPr>
          <p:cNvPr id="91" name="Google Shape;91;p30"/>
          <p:cNvSpPr txBox="1"/>
          <p:nvPr>
            <p:ph idx="1" type="body"/>
          </p:nvPr>
        </p:nvSpPr>
        <p:spPr>
          <a:xfrm>
            <a:off x="469804" y="1019319"/>
            <a:ext cx="3868340" cy="6179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rgbClr val="018BAB"/>
              </a:buClr>
              <a:buSzPts val="2000"/>
              <a:buNone/>
              <a:defRPr b="0" i="0" sz="2000">
                <a:solidFill>
                  <a:srgbClr val="018BAB"/>
                </a:solidFill>
                <a:latin typeface="Arial"/>
                <a:ea typeface="Arial"/>
                <a:cs typeface="Arial"/>
                <a:sym typeface="Arial"/>
              </a:defRPr>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92" name="Google Shape;92;p30"/>
          <p:cNvSpPr txBox="1"/>
          <p:nvPr>
            <p:ph idx="2" type="body"/>
          </p:nvPr>
        </p:nvSpPr>
        <p:spPr>
          <a:xfrm>
            <a:off x="469804"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sz="1800"/>
            </a:lvl1pPr>
            <a:lvl2pPr indent="-330200" lvl="1" marL="914400" algn="l">
              <a:lnSpc>
                <a:spcPct val="90000"/>
              </a:lnSpc>
              <a:spcBef>
                <a:spcPts val="375"/>
              </a:spcBef>
              <a:spcAft>
                <a:spcPts val="0"/>
              </a:spcAft>
              <a:buClr>
                <a:schemeClr val="dk1"/>
              </a:buClr>
              <a:buSzPts val="1600"/>
              <a:buChar char="•"/>
              <a:defRPr sz="1600"/>
            </a:lvl2pPr>
            <a:lvl3pPr indent="-317500" lvl="2" marL="1371600" algn="l">
              <a:lnSpc>
                <a:spcPct val="90000"/>
              </a:lnSpc>
              <a:spcBef>
                <a:spcPts val="375"/>
              </a:spcBef>
              <a:spcAft>
                <a:spcPts val="0"/>
              </a:spcAft>
              <a:buClr>
                <a:schemeClr val="dk1"/>
              </a:buClr>
              <a:buSzPts val="1400"/>
              <a:buChar char="•"/>
              <a:defRPr sz="140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3" name="Google Shape;93;p30"/>
          <p:cNvSpPr txBox="1"/>
          <p:nvPr>
            <p:ph idx="3" type="body"/>
          </p:nvPr>
        </p:nvSpPr>
        <p:spPr>
          <a:xfrm>
            <a:off x="4786805" y="1019319"/>
            <a:ext cx="3887391" cy="6179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rgbClr val="018BAB"/>
              </a:buClr>
              <a:buSzPts val="2000"/>
              <a:buNone/>
              <a:defRPr b="0" i="0" sz="2000">
                <a:solidFill>
                  <a:srgbClr val="018BAB"/>
                </a:solidFill>
                <a:latin typeface="Arial"/>
                <a:ea typeface="Arial"/>
                <a:cs typeface="Arial"/>
                <a:sym typeface="Arial"/>
              </a:defRPr>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94" name="Google Shape;94;p30"/>
          <p:cNvSpPr txBox="1"/>
          <p:nvPr>
            <p:ph idx="4" type="body"/>
          </p:nvPr>
        </p:nvSpPr>
        <p:spPr>
          <a:xfrm>
            <a:off x="4786805"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sz="1800"/>
            </a:lvl1pPr>
            <a:lvl2pPr indent="-330200" lvl="1" marL="914400" algn="l">
              <a:lnSpc>
                <a:spcPct val="90000"/>
              </a:lnSpc>
              <a:spcBef>
                <a:spcPts val="375"/>
              </a:spcBef>
              <a:spcAft>
                <a:spcPts val="0"/>
              </a:spcAft>
              <a:buClr>
                <a:schemeClr val="dk1"/>
              </a:buClr>
              <a:buSzPts val="1600"/>
              <a:buChar char="•"/>
              <a:defRPr sz="1600"/>
            </a:lvl2pPr>
            <a:lvl3pPr indent="-317500" lvl="2" marL="1371600" algn="l">
              <a:lnSpc>
                <a:spcPct val="90000"/>
              </a:lnSpc>
              <a:spcBef>
                <a:spcPts val="375"/>
              </a:spcBef>
              <a:spcAft>
                <a:spcPts val="0"/>
              </a:spcAft>
              <a:buClr>
                <a:schemeClr val="dk1"/>
              </a:buClr>
              <a:buSzPts val="1400"/>
              <a:buChar char="•"/>
              <a:defRPr sz="1400"/>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5" name="Google Shape;95;p30"/>
          <p:cNvSpPr txBox="1"/>
          <p:nvPr>
            <p:ph type="title"/>
          </p:nvPr>
        </p:nvSpPr>
        <p:spPr>
          <a:xfrm>
            <a:off x="250825" y="241428"/>
            <a:ext cx="5649643" cy="536338"/>
          </a:xfrm>
          <a:prstGeom prst="rect">
            <a:avLst/>
          </a:prstGeom>
          <a:noFill/>
          <a:ln>
            <a:noFill/>
          </a:ln>
        </p:spPr>
        <p:txBody>
          <a:bodyPr anchorCtr="0" anchor="ctr" bIns="45700" lIns="91425" spcFirstLastPara="1" rIns="91425" wrap="square" tIns="45700">
            <a:normAutofit/>
          </a:bodyPr>
          <a:lstStyle>
            <a:lvl1pPr lvl="0" algn="l">
              <a:lnSpc>
                <a:spcPct val="109375"/>
              </a:lnSpc>
              <a:spcBef>
                <a:spcPts val="0"/>
              </a:spcBef>
              <a:spcAft>
                <a:spcPts val="0"/>
              </a:spcAft>
              <a:buClr>
                <a:srgbClr val="304B99"/>
              </a:buClr>
              <a:buSzPts val="3200"/>
              <a:buFont typeface="Arial"/>
              <a:buNone/>
              <a:defRPr b="0" i="0"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30"/>
          <p:cNvSpPr txBox="1"/>
          <p:nvPr>
            <p:ph idx="10" type="dt"/>
          </p:nvPr>
        </p:nvSpPr>
        <p:spPr>
          <a:xfrm>
            <a:off x="250825" y="4803775"/>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304B9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30"/>
          <p:cNvSpPr txBox="1"/>
          <p:nvPr>
            <p:ph idx="12" type="sldNum"/>
          </p:nvPr>
        </p:nvSpPr>
        <p:spPr>
          <a:xfrm>
            <a:off x="6839433" y="4803775"/>
            <a:ext cx="2057400" cy="273844"/>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p:cSld name="Due contenuti">
    <p:spTree>
      <p:nvGrpSpPr>
        <p:cNvPr id="98" name="Shape 98"/>
        <p:cNvGrpSpPr/>
        <p:nvPr/>
      </p:nvGrpSpPr>
      <p:grpSpPr>
        <a:xfrm>
          <a:off x="0" y="0"/>
          <a:ext cx="0" cy="0"/>
          <a:chOff x="0" y="0"/>
          <a:chExt cx="0" cy="0"/>
        </a:xfrm>
      </p:grpSpPr>
      <p:sp>
        <p:nvSpPr>
          <p:cNvPr id="99" name="Google Shape;99;p31"/>
          <p:cNvSpPr txBox="1"/>
          <p:nvPr>
            <p:ph type="title"/>
          </p:nvPr>
        </p:nvSpPr>
        <p:spPr>
          <a:xfrm>
            <a:off x="250825" y="241428"/>
            <a:ext cx="5649643" cy="536338"/>
          </a:xfrm>
          <a:prstGeom prst="rect">
            <a:avLst/>
          </a:prstGeom>
          <a:noFill/>
          <a:ln>
            <a:noFill/>
          </a:ln>
        </p:spPr>
        <p:txBody>
          <a:bodyPr anchorCtr="0" anchor="ctr" bIns="45700" lIns="91425" spcFirstLastPara="1" rIns="91425" wrap="square" tIns="45700">
            <a:normAutofit/>
          </a:bodyPr>
          <a:lstStyle>
            <a:lvl1pPr lvl="0" algn="l">
              <a:lnSpc>
                <a:spcPct val="109375"/>
              </a:lnSpc>
              <a:spcBef>
                <a:spcPts val="0"/>
              </a:spcBef>
              <a:spcAft>
                <a:spcPts val="0"/>
              </a:spcAft>
              <a:buClr>
                <a:srgbClr val="304B99"/>
              </a:buClr>
              <a:buSzPts val="3200"/>
              <a:buFont typeface="Arial"/>
              <a:buNone/>
              <a:defRPr b="0" i="0"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1"/>
          <p:cNvSpPr txBox="1"/>
          <p:nvPr>
            <p:ph idx="10" type="dt"/>
          </p:nvPr>
        </p:nvSpPr>
        <p:spPr>
          <a:xfrm>
            <a:off x="250825" y="4803775"/>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304B9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31"/>
          <p:cNvSpPr txBox="1"/>
          <p:nvPr>
            <p:ph idx="12" type="sldNum"/>
          </p:nvPr>
        </p:nvSpPr>
        <p:spPr>
          <a:xfrm>
            <a:off x="6839433" y="4803775"/>
            <a:ext cx="2057400" cy="273844"/>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
        <p:nvSpPr>
          <p:cNvPr id="102" name="Google Shape;102;p31"/>
          <p:cNvSpPr txBox="1"/>
          <p:nvPr>
            <p:ph idx="1" type="body"/>
          </p:nvPr>
        </p:nvSpPr>
        <p:spPr>
          <a:xfrm>
            <a:off x="365124" y="1051034"/>
            <a:ext cx="3886201" cy="35816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750"/>
              </a:spcBef>
              <a:spcAft>
                <a:spcPts val="0"/>
              </a:spcAft>
              <a:buClr>
                <a:schemeClr val="dk1"/>
              </a:buClr>
              <a:buSzPts val="2000"/>
              <a:buChar char="•"/>
              <a:defRPr sz="2000">
                <a:solidFill>
                  <a:schemeClr val="dk1"/>
                </a:solidFill>
              </a:defRPr>
            </a:lvl1pPr>
            <a:lvl2pPr indent="-342900" lvl="1" marL="914400" algn="l">
              <a:lnSpc>
                <a:spcPct val="90000"/>
              </a:lnSpc>
              <a:spcBef>
                <a:spcPts val="375"/>
              </a:spcBef>
              <a:spcAft>
                <a:spcPts val="0"/>
              </a:spcAft>
              <a:buClr>
                <a:schemeClr val="dk1"/>
              </a:buClr>
              <a:buSzPts val="1800"/>
              <a:buChar char="•"/>
              <a:defRPr sz="1800">
                <a:solidFill>
                  <a:schemeClr val="dk1"/>
                </a:solidFill>
              </a:defRPr>
            </a:lvl2pPr>
            <a:lvl3pPr indent="-330200" lvl="2" marL="1371600" algn="l">
              <a:lnSpc>
                <a:spcPct val="90000"/>
              </a:lnSpc>
              <a:spcBef>
                <a:spcPts val="375"/>
              </a:spcBef>
              <a:spcAft>
                <a:spcPts val="0"/>
              </a:spcAft>
              <a:buClr>
                <a:schemeClr val="dk1"/>
              </a:buClr>
              <a:buSzPts val="1600"/>
              <a:buChar char="•"/>
              <a:defRPr sz="1600">
                <a:solidFill>
                  <a:schemeClr val="dk1"/>
                </a:solidFill>
              </a:defRPr>
            </a:lvl3pPr>
            <a:lvl4pPr indent="-317500" lvl="3" marL="1828800" algn="l">
              <a:lnSpc>
                <a:spcPct val="90000"/>
              </a:lnSpc>
              <a:spcBef>
                <a:spcPts val="375"/>
              </a:spcBef>
              <a:spcAft>
                <a:spcPts val="0"/>
              </a:spcAft>
              <a:buClr>
                <a:schemeClr val="dk1"/>
              </a:buClr>
              <a:buSzPts val="1400"/>
              <a:buChar char="•"/>
              <a:defRPr sz="1400">
                <a:solidFill>
                  <a:schemeClr val="dk1"/>
                </a:solidFill>
              </a:defRPr>
            </a:lvl4pPr>
            <a:lvl5pPr indent="-311150" lvl="4" marL="2286000" algn="l">
              <a:lnSpc>
                <a:spcPct val="90000"/>
              </a:lnSpc>
              <a:spcBef>
                <a:spcPts val="375"/>
              </a:spcBef>
              <a:spcAft>
                <a:spcPts val="0"/>
              </a:spcAft>
              <a:buClr>
                <a:schemeClr val="dk1"/>
              </a:buClr>
              <a:buSzPts val="1300"/>
              <a:buChar char="•"/>
              <a:defRPr sz="1300">
                <a:solidFill>
                  <a:schemeClr val="dk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03" name="Google Shape;103;p31"/>
          <p:cNvSpPr txBox="1"/>
          <p:nvPr>
            <p:ph idx="2" type="body"/>
          </p:nvPr>
        </p:nvSpPr>
        <p:spPr>
          <a:xfrm>
            <a:off x="4833257" y="1051034"/>
            <a:ext cx="3886201" cy="35816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750"/>
              </a:spcBef>
              <a:spcAft>
                <a:spcPts val="0"/>
              </a:spcAft>
              <a:buClr>
                <a:schemeClr val="dk1"/>
              </a:buClr>
              <a:buSzPts val="2000"/>
              <a:buChar char="•"/>
              <a:defRPr sz="2000">
                <a:solidFill>
                  <a:schemeClr val="dk1"/>
                </a:solidFill>
              </a:defRPr>
            </a:lvl1pPr>
            <a:lvl2pPr indent="-342900" lvl="1" marL="914400" algn="l">
              <a:lnSpc>
                <a:spcPct val="90000"/>
              </a:lnSpc>
              <a:spcBef>
                <a:spcPts val="375"/>
              </a:spcBef>
              <a:spcAft>
                <a:spcPts val="0"/>
              </a:spcAft>
              <a:buClr>
                <a:schemeClr val="dk1"/>
              </a:buClr>
              <a:buSzPts val="1800"/>
              <a:buChar char="•"/>
              <a:defRPr sz="1800">
                <a:solidFill>
                  <a:schemeClr val="dk1"/>
                </a:solidFill>
              </a:defRPr>
            </a:lvl2pPr>
            <a:lvl3pPr indent="-330200" lvl="2" marL="1371600" algn="l">
              <a:lnSpc>
                <a:spcPct val="90000"/>
              </a:lnSpc>
              <a:spcBef>
                <a:spcPts val="375"/>
              </a:spcBef>
              <a:spcAft>
                <a:spcPts val="0"/>
              </a:spcAft>
              <a:buClr>
                <a:schemeClr val="dk1"/>
              </a:buClr>
              <a:buSzPts val="1600"/>
              <a:buChar char="•"/>
              <a:defRPr sz="1600">
                <a:solidFill>
                  <a:schemeClr val="dk1"/>
                </a:solidFill>
              </a:defRPr>
            </a:lvl3pPr>
            <a:lvl4pPr indent="-317500" lvl="3" marL="1828800" algn="l">
              <a:lnSpc>
                <a:spcPct val="90000"/>
              </a:lnSpc>
              <a:spcBef>
                <a:spcPts val="375"/>
              </a:spcBef>
              <a:spcAft>
                <a:spcPts val="0"/>
              </a:spcAft>
              <a:buClr>
                <a:schemeClr val="dk1"/>
              </a:buClr>
              <a:buSzPts val="1400"/>
              <a:buChar char="•"/>
              <a:defRPr sz="1400">
                <a:solidFill>
                  <a:schemeClr val="dk1"/>
                </a:solidFill>
              </a:defRPr>
            </a:lvl4pPr>
            <a:lvl5pPr indent="-311150" lvl="4" marL="2286000" algn="l">
              <a:lnSpc>
                <a:spcPct val="90000"/>
              </a:lnSpc>
              <a:spcBef>
                <a:spcPts val="375"/>
              </a:spcBef>
              <a:spcAft>
                <a:spcPts val="0"/>
              </a:spcAft>
              <a:buClr>
                <a:schemeClr val="dk1"/>
              </a:buClr>
              <a:buSzPts val="1300"/>
              <a:buChar char="•"/>
              <a:defRPr sz="1300">
                <a:solidFill>
                  <a:schemeClr val="dk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olo titolo" showMasterSp="0">
  <p:cSld name="1_Solo titolo">
    <p:bg>
      <p:bgPr>
        <a:solidFill>
          <a:srgbClr val="304B99"/>
        </a:solidFill>
      </p:bgPr>
    </p:bg>
    <p:spTree>
      <p:nvGrpSpPr>
        <p:cNvPr id="104" name="Shape 104"/>
        <p:cNvGrpSpPr/>
        <p:nvPr/>
      </p:nvGrpSpPr>
      <p:grpSpPr>
        <a:xfrm>
          <a:off x="0" y="0"/>
          <a:ext cx="0" cy="0"/>
          <a:chOff x="0" y="0"/>
          <a:chExt cx="0" cy="0"/>
        </a:xfrm>
      </p:grpSpPr>
      <p:sp>
        <p:nvSpPr>
          <p:cNvPr id="105" name="Google Shape;105;p32"/>
          <p:cNvSpPr txBox="1"/>
          <p:nvPr>
            <p:ph type="title"/>
          </p:nvPr>
        </p:nvSpPr>
        <p:spPr>
          <a:xfrm>
            <a:off x="250825" y="241428"/>
            <a:ext cx="5649643" cy="994172"/>
          </a:xfrm>
          <a:prstGeom prst="rect">
            <a:avLst/>
          </a:prstGeom>
          <a:noFill/>
          <a:ln>
            <a:noFill/>
          </a:ln>
        </p:spPr>
        <p:txBody>
          <a:bodyPr anchorCtr="0" anchor="ctr" bIns="45700" lIns="91425" spcFirstLastPara="1" rIns="91425" wrap="square" tIns="45700">
            <a:normAutofit/>
          </a:bodyPr>
          <a:lstStyle>
            <a:lvl1pPr lvl="0" algn="l">
              <a:lnSpc>
                <a:spcPct val="109375"/>
              </a:lnSpc>
              <a:spcBef>
                <a:spcPts val="0"/>
              </a:spcBef>
              <a:spcAft>
                <a:spcPts val="0"/>
              </a:spcAft>
              <a:buClr>
                <a:schemeClr val="lt1"/>
              </a:buClr>
              <a:buSzPts val="3200"/>
              <a:buFont typeface="Arial"/>
              <a:buNone/>
              <a:defRPr b="0" i="0" sz="32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06" name="Google Shape;106;p32"/>
          <p:cNvPicPr preferRelativeResize="0"/>
          <p:nvPr/>
        </p:nvPicPr>
        <p:blipFill rotWithShape="1">
          <a:blip r:embed="rId2">
            <a:alphaModFix/>
          </a:blip>
          <a:srcRect b="0" l="0" r="0" t="0"/>
          <a:stretch/>
        </p:blipFill>
        <p:spPr>
          <a:xfrm>
            <a:off x="7815531" y="237818"/>
            <a:ext cx="1081301" cy="347484"/>
          </a:xfrm>
          <a:prstGeom prst="rect">
            <a:avLst/>
          </a:prstGeom>
          <a:noFill/>
          <a:ln>
            <a:noFill/>
          </a:ln>
        </p:spPr>
      </p:pic>
      <p:sp>
        <p:nvSpPr>
          <p:cNvPr id="107" name="Google Shape;107;p32"/>
          <p:cNvSpPr txBox="1"/>
          <p:nvPr>
            <p:ph idx="10" type="dt"/>
          </p:nvPr>
        </p:nvSpPr>
        <p:spPr>
          <a:xfrm>
            <a:off x="250825" y="4803775"/>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A0CEF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32"/>
          <p:cNvSpPr txBox="1"/>
          <p:nvPr>
            <p:ph idx="12" type="sldNum"/>
          </p:nvPr>
        </p:nvSpPr>
        <p:spPr>
          <a:xfrm>
            <a:off x="6839433" y="4803775"/>
            <a:ext cx="2057400" cy="273844"/>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magine con didascalia">
  <p:cSld name="1_Immagine con didascalia">
    <p:spTree>
      <p:nvGrpSpPr>
        <p:cNvPr id="109" name="Shape 109"/>
        <p:cNvGrpSpPr/>
        <p:nvPr/>
      </p:nvGrpSpPr>
      <p:grpSpPr>
        <a:xfrm>
          <a:off x="0" y="0"/>
          <a:ext cx="0" cy="0"/>
          <a:chOff x="0" y="0"/>
          <a:chExt cx="0" cy="0"/>
        </a:xfrm>
      </p:grpSpPr>
      <p:sp>
        <p:nvSpPr>
          <p:cNvPr id="110" name="Google Shape;110;p33"/>
          <p:cNvSpPr/>
          <p:nvPr>
            <p:ph idx="2" type="pic"/>
          </p:nvPr>
        </p:nvSpPr>
        <p:spPr>
          <a:xfrm>
            <a:off x="0" y="0"/>
            <a:ext cx="9144000" cy="5143500"/>
          </a:xfrm>
          <a:prstGeom prst="rect">
            <a:avLst/>
          </a:prstGeom>
          <a:solidFill>
            <a:schemeClr val="lt1"/>
          </a:solidFill>
          <a:ln>
            <a:noFill/>
          </a:ln>
        </p:spPr>
      </p:sp>
      <p:pic>
        <p:nvPicPr>
          <p:cNvPr id="111" name="Google Shape;111;p33"/>
          <p:cNvPicPr preferRelativeResize="0"/>
          <p:nvPr/>
        </p:nvPicPr>
        <p:blipFill rotWithShape="1">
          <a:blip r:embed="rId2">
            <a:alphaModFix/>
          </a:blip>
          <a:srcRect b="0" l="0" r="0" t="0"/>
          <a:stretch/>
        </p:blipFill>
        <p:spPr>
          <a:xfrm>
            <a:off x="7819079" y="241428"/>
            <a:ext cx="1074096" cy="34516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uota" showMasterSp="0">
  <p:cSld name="1_Vuota">
    <p:spTree>
      <p:nvGrpSpPr>
        <p:cNvPr id="112" name="Shape 112"/>
        <p:cNvGrpSpPr/>
        <p:nvPr/>
      </p:nvGrpSpPr>
      <p:grpSpPr>
        <a:xfrm>
          <a:off x="0" y="0"/>
          <a:ext cx="0" cy="0"/>
          <a:chOff x="0" y="0"/>
          <a:chExt cx="0" cy="0"/>
        </a:xfrm>
      </p:grpSpPr>
      <p:pic>
        <p:nvPicPr>
          <p:cNvPr id="113" name="Google Shape;113;p34"/>
          <p:cNvPicPr preferRelativeResize="0"/>
          <p:nvPr/>
        </p:nvPicPr>
        <p:blipFill rotWithShape="1">
          <a:blip r:embed="rId2">
            <a:alphaModFix/>
          </a:blip>
          <a:srcRect b="0" l="0" r="0" t="0"/>
          <a:stretch/>
        </p:blipFill>
        <p:spPr>
          <a:xfrm>
            <a:off x="-1579053" y="-238759"/>
            <a:ext cx="5681837" cy="4747162"/>
          </a:xfrm>
          <a:prstGeom prst="rect">
            <a:avLst/>
          </a:prstGeom>
          <a:noFill/>
          <a:ln>
            <a:noFill/>
          </a:ln>
        </p:spPr>
      </p:pic>
      <p:pic>
        <p:nvPicPr>
          <p:cNvPr id="114" name="Google Shape;114;p34"/>
          <p:cNvPicPr preferRelativeResize="0"/>
          <p:nvPr/>
        </p:nvPicPr>
        <p:blipFill rotWithShape="1">
          <a:blip r:embed="rId3">
            <a:alphaModFix/>
          </a:blip>
          <a:srcRect b="0" l="0" r="0" t="0"/>
          <a:stretch/>
        </p:blipFill>
        <p:spPr>
          <a:xfrm rot="5874477">
            <a:off x="6659540" y="1284032"/>
            <a:ext cx="3059182" cy="3170022"/>
          </a:xfrm>
          <a:prstGeom prst="rect">
            <a:avLst/>
          </a:prstGeom>
          <a:noFill/>
          <a:ln>
            <a:noFill/>
          </a:ln>
        </p:spPr>
      </p:pic>
      <p:pic>
        <p:nvPicPr>
          <p:cNvPr id="115" name="Google Shape;115;p34"/>
          <p:cNvPicPr preferRelativeResize="0"/>
          <p:nvPr/>
        </p:nvPicPr>
        <p:blipFill rotWithShape="1">
          <a:blip r:embed="rId4">
            <a:alphaModFix/>
          </a:blip>
          <a:srcRect b="0" l="0" r="0" t="0"/>
          <a:stretch/>
        </p:blipFill>
        <p:spPr>
          <a:xfrm>
            <a:off x="4697156" y="-519622"/>
            <a:ext cx="3184978" cy="1837487"/>
          </a:xfrm>
          <a:prstGeom prst="rect">
            <a:avLst/>
          </a:prstGeom>
          <a:noFill/>
          <a:ln>
            <a:noFill/>
          </a:ln>
        </p:spPr>
      </p:pic>
      <p:sp>
        <p:nvSpPr>
          <p:cNvPr id="116" name="Google Shape;116;p34"/>
          <p:cNvSpPr txBox="1"/>
          <p:nvPr>
            <p:ph type="ctrTitle"/>
          </p:nvPr>
        </p:nvSpPr>
        <p:spPr>
          <a:xfrm>
            <a:off x="1143000" y="2000633"/>
            <a:ext cx="6858000" cy="1142234"/>
          </a:xfrm>
          <a:prstGeom prst="rect">
            <a:avLst/>
          </a:prstGeom>
          <a:noFill/>
          <a:ln>
            <a:noFill/>
          </a:ln>
        </p:spPr>
        <p:txBody>
          <a:bodyPr anchorCtr="0" anchor="ctr" bIns="45700" lIns="91425" spcFirstLastPara="1" rIns="91425" wrap="square" tIns="45700">
            <a:normAutofit/>
          </a:bodyPr>
          <a:lstStyle>
            <a:lvl1pPr lvl="0" algn="ctr">
              <a:lnSpc>
                <a:spcPct val="102272"/>
              </a:lnSpc>
              <a:spcBef>
                <a:spcPts val="0"/>
              </a:spcBef>
              <a:spcAft>
                <a:spcPts val="0"/>
              </a:spcAft>
              <a:buClr>
                <a:srgbClr val="304B99"/>
              </a:buClr>
              <a:buSzPts val="4400"/>
              <a:buFont typeface="Arial"/>
              <a:buNone/>
              <a:defRPr b="0" i="0" sz="44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17" name="Google Shape;117;p34"/>
          <p:cNvPicPr preferRelativeResize="0"/>
          <p:nvPr/>
        </p:nvPicPr>
        <p:blipFill rotWithShape="1">
          <a:blip r:embed="rId5">
            <a:alphaModFix/>
          </a:blip>
          <a:srcRect b="0" l="0" r="0" t="0"/>
          <a:stretch/>
        </p:blipFill>
        <p:spPr>
          <a:xfrm>
            <a:off x="4034952" y="4560470"/>
            <a:ext cx="1074096" cy="34516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8" name="Shape 118"/>
        <p:cNvGrpSpPr/>
        <p:nvPr/>
      </p:nvGrpSpPr>
      <p:grpSpPr>
        <a:xfrm>
          <a:off x="0" y="0"/>
          <a:ext cx="0" cy="0"/>
          <a:chOff x="0" y="0"/>
          <a:chExt cx="0" cy="0"/>
        </a:xfrm>
      </p:grpSpPr>
      <p:sp>
        <p:nvSpPr>
          <p:cNvPr id="119" name="Google Shape;119;g2e6ce0e5c47_0_503"/>
          <p:cNvSpPr txBox="1"/>
          <p:nvPr>
            <p:ph type="title"/>
          </p:nvPr>
        </p:nvSpPr>
        <p:spPr>
          <a:xfrm>
            <a:off x="311700" y="445025"/>
            <a:ext cx="8520600" cy="572700"/>
          </a:xfrm>
          <a:prstGeom prst="rect">
            <a:avLst/>
          </a:prstGeom>
          <a:noFill/>
          <a:ln>
            <a:noFill/>
          </a:ln>
        </p:spPr>
        <p:txBody>
          <a:bodyPr anchorCtr="0" anchor="t" bIns="45700" lIns="91425" spcFirstLastPara="1" rIns="91425" wrap="square" tIns="45700">
            <a:normAutofit/>
          </a:bodyPr>
          <a:lstStyle>
            <a:lvl1pPr lvl="0" marR="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2100"/>
              <a:buFont typeface="Arial"/>
              <a:buNone/>
              <a:defRPr sz="2100">
                <a:solidFill>
                  <a:schemeClr val="dk1"/>
                </a:solidFill>
              </a:defRPr>
            </a:lvl2pPr>
            <a:lvl3pPr lvl="2" algn="l">
              <a:lnSpc>
                <a:spcPct val="100000"/>
              </a:lnSpc>
              <a:spcBef>
                <a:spcPts val="0"/>
              </a:spcBef>
              <a:spcAft>
                <a:spcPts val="0"/>
              </a:spcAft>
              <a:buClr>
                <a:schemeClr val="dk1"/>
              </a:buClr>
              <a:buSzPts val="2100"/>
              <a:buFont typeface="Arial"/>
              <a:buNone/>
              <a:defRPr sz="2100">
                <a:solidFill>
                  <a:schemeClr val="dk1"/>
                </a:solidFill>
              </a:defRPr>
            </a:lvl3pPr>
            <a:lvl4pPr lvl="3" algn="l">
              <a:lnSpc>
                <a:spcPct val="100000"/>
              </a:lnSpc>
              <a:spcBef>
                <a:spcPts val="0"/>
              </a:spcBef>
              <a:spcAft>
                <a:spcPts val="0"/>
              </a:spcAft>
              <a:buClr>
                <a:schemeClr val="dk1"/>
              </a:buClr>
              <a:buSzPts val="2100"/>
              <a:buFont typeface="Arial"/>
              <a:buNone/>
              <a:defRPr sz="2100">
                <a:solidFill>
                  <a:schemeClr val="dk1"/>
                </a:solidFill>
              </a:defRPr>
            </a:lvl4pPr>
            <a:lvl5pPr lvl="4" algn="l">
              <a:lnSpc>
                <a:spcPct val="100000"/>
              </a:lnSpc>
              <a:spcBef>
                <a:spcPts val="0"/>
              </a:spcBef>
              <a:spcAft>
                <a:spcPts val="0"/>
              </a:spcAft>
              <a:buClr>
                <a:schemeClr val="dk1"/>
              </a:buClr>
              <a:buSzPts val="2100"/>
              <a:buFont typeface="Arial"/>
              <a:buNone/>
              <a:defRPr sz="2100">
                <a:solidFill>
                  <a:schemeClr val="dk1"/>
                </a:solidFill>
              </a:defRPr>
            </a:lvl5pPr>
            <a:lvl6pPr lvl="5" algn="l">
              <a:lnSpc>
                <a:spcPct val="100000"/>
              </a:lnSpc>
              <a:spcBef>
                <a:spcPts val="0"/>
              </a:spcBef>
              <a:spcAft>
                <a:spcPts val="0"/>
              </a:spcAft>
              <a:buClr>
                <a:schemeClr val="dk1"/>
              </a:buClr>
              <a:buSzPts val="2100"/>
              <a:buFont typeface="Arial"/>
              <a:buNone/>
              <a:defRPr sz="2100">
                <a:solidFill>
                  <a:schemeClr val="dk1"/>
                </a:solidFill>
              </a:defRPr>
            </a:lvl6pPr>
            <a:lvl7pPr lvl="6" algn="l">
              <a:lnSpc>
                <a:spcPct val="100000"/>
              </a:lnSpc>
              <a:spcBef>
                <a:spcPts val="0"/>
              </a:spcBef>
              <a:spcAft>
                <a:spcPts val="0"/>
              </a:spcAft>
              <a:buClr>
                <a:schemeClr val="dk1"/>
              </a:buClr>
              <a:buSzPts val="2100"/>
              <a:buFont typeface="Arial"/>
              <a:buNone/>
              <a:defRPr sz="2100">
                <a:solidFill>
                  <a:schemeClr val="dk1"/>
                </a:solidFill>
              </a:defRPr>
            </a:lvl7pPr>
            <a:lvl8pPr lvl="7" algn="l">
              <a:lnSpc>
                <a:spcPct val="100000"/>
              </a:lnSpc>
              <a:spcBef>
                <a:spcPts val="0"/>
              </a:spcBef>
              <a:spcAft>
                <a:spcPts val="0"/>
              </a:spcAft>
              <a:buClr>
                <a:schemeClr val="dk1"/>
              </a:buClr>
              <a:buSzPts val="2100"/>
              <a:buFont typeface="Arial"/>
              <a:buNone/>
              <a:defRPr sz="2100">
                <a:solidFill>
                  <a:schemeClr val="dk1"/>
                </a:solidFill>
              </a:defRPr>
            </a:lvl8pPr>
            <a:lvl9pPr lvl="8" algn="l">
              <a:lnSpc>
                <a:spcPct val="100000"/>
              </a:lnSpc>
              <a:spcBef>
                <a:spcPts val="0"/>
              </a:spcBef>
              <a:spcAft>
                <a:spcPts val="0"/>
              </a:spcAft>
              <a:buClr>
                <a:schemeClr val="dk1"/>
              </a:buClr>
              <a:buSzPts val="2100"/>
              <a:buFont typeface="Arial"/>
              <a:buNone/>
              <a:defRPr sz="2100">
                <a:solidFill>
                  <a:schemeClr val="dk1"/>
                </a:solidFill>
              </a:defRPr>
            </a:lvl9pPr>
          </a:lstStyle>
          <a:p/>
        </p:txBody>
      </p:sp>
      <p:sp>
        <p:nvSpPr>
          <p:cNvPr id="120" name="Google Shape;120;g2e6ce0e5c47_0_503"/>
          <p:cNvSpPr txBox="1"/>
          <p:nvPr>
            <p:ph idx="12" type="sldNum"/>
          </p:nvPr>
        </p:nvSpPr>
        <p:spPr>
          <a:xfrm>
            <a:off x="8472457" y="4663216"/>
            <a:ext cx="548700" cy="393600"/>
          </a:xfrm>
          <a:prstGeom prst="rect">
            <a:avLst/>
          </a:prstGeom>
          <a:noFill/>
          <a:ln>
            <a:noFill/>
          </a:ln>
        </p:spPr>
        <p:txBody>
          <a:bodyPr anchorCtr="0" anchor="ctr" bIns="68575" lIns="68575" spcFirstLastPara="1" rIns="68575" wrap="square" tIns="6857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a titolo" showMasterSp="0">
  <p:cSld name="1_Diapositiva titolo">
    <p:bg>
      <p:bgPr>
        <a:solidFill>
          <a:srgbClr val="304B99"/>
        </a:solidFill>
      </p:bgPr>
    </p:bg>
    <p:spTree>
      <p:nvGrpSpPr>
        <p:cNvPr id="18" name="Shape 18"/>
        <p:cNvGrpSpPr/>
        <p:nvPr/>
      </p:nvGrpSpPr>
      <p:grpSpPr>
        <a:xfrm>
          <a:off x="0" y="0"/>
          <a:ext cx="0" cy="0"/>
          <a:chOff x="0" y="0"/>
          <a:chExt cx="0" cy="0"/>
        </a:xfrm>
      </p:grpSpPr>
      <p:pic>
        <p:nvPicPr>
          <p:cNvPr id="19" name="Google Shape;19;p22"/>
          <p:cNvPicPr preferRelativeResize="0"/>
          <p:nvPr/>
        </p:nvPicPr>
        <p:blipFill rotWithShape="1">
          <a:blip r:embed="rId2">
            <a:alphaModFix/>
          </a:blip>
          <a:srcRect b="0" l="0" r="0" t="0"/>
          <a:stretch/>
        </p:blipFill>
        <p:spPr>
          <a:xfrm>
            <a:off x="7815531" y="237818"/>
            <a:ext cx="1081301" cy="347484"/>
          </a:xfrm>
          <a:prstGeom prst="rect">
            <a:avLst/>
          </a:prstGeom>
          <a:noFill/>
          <a:ln>
            <a:noFill/>
          </a:ln>
        </p:spPr>
      </p:pic>
      <p:pic>
        <p:nvPicPr>
          <p:cNvPr descr=" " id="20" name="Google Shape;20;p22"/>
          <p:cNvPicPr preferRelativeResize="0"/>
          <p:nvPr/>
        </p:nvPicPr>
        <p:blipFill rotWithShape="1">
          <a:blip r:embed="rId3">
            <a:alphaModFix/>
          </a:blip>
          <a:srcRect b="0" l="0" r="0" t="0"/>
          <a:stretch/>
        </p:blipFill>
        <p:spPr>
          <a:xfrm>
            <a:off x="7731086" y="1445727"/>
            <a:ext cx="1412913" cy="1400682"/>
          </a:xfrm>
          <a:prstGeom prst="rect">
            <a:avLst/>
          </a:prstGeom>
          <a:noFill/>
          <a:ln>
            <a:noFill/>
          </a:ln>
        </p:spPr>
      </p:pic>
      <p:pic>
        <p:nvPicPr>
          <p:cNvPr descr=" " id="21" name="Google Shape;21;p22"/>
          <p:cNvPicPr preferRelativeResize="0"/>
          <p:nvPr/>
        </p:nvPicPr>
        <p:blipFill rotWithShape="1">
          <a:blip r:embed="rId4">
            <a:alphaModFix/>
          </a:blip>
          <a:srcRect b="0" l="0" r="0" t="0"/>
          <a:stretch/>
        </p:blipFill>
        <p:spPr>
          <a:xfrm>
            <a:off x="3639207" y="3804311"/>
            <a:ext cx="2548064" cy="1339189"/>
          </a:xfrm>
          <a:prstGeom prst="rect">
            <a:avLst/>
          </a:prstGeom>
          <a:noFill/>
          <a:ln>
            <a:noFill/>
          </a:ln>
        </p:spPr>
      </p:pic>
      <p:pic>
        <p:nvPicPr>
          <p:cNvPr id="22" name="Google Shape;22;p22"/>
          <p:cNvPicPr preferRelativeResize="0"/>
          <p:nvPr/>
        </p:nvPicPr>
        <p:blipFill rotWithShape="1">
          <a:blip r:embed="rId5">
            <a:alphaModFix/>
          </a:blip>
          <a:srcRect b="0" l="0" r="0" t="0"/>
          <a:stretch/>
        </p:blipFill>
        <p:spPr>
          <a:xfrm>
            <a:off x="-561299" y="-443537"/>
            <a:ext cx="3681648" cy="3076009"/>
          </a:xfrm>
          <a:prstGeom prst="rect">
            <a:avLst/>
          </a:prstGeom>
          <a:noFill/>
          <a:ln>
            <a:noFill/>
          </a:ln>
        </p:spPr>
      </p:pic>
      <p:sp>
        <p:nvSpPr>
          <p:cNvPr id="23" name="Google Shape;23;p22"/>
          <p:cNvSpPr txBox="1"/>
          <p:nvPr>
            <p:ph idx="10" type="dt"/>
          </p:nvPr>
        </p:nvSpPr>
        <p:spPr>
          <a:xfrm>
            <a:off x="250825" y="4803775"/>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A0CEF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2"/>
          <p:cNvSpPr txBox="1"/>
          <p:nvPr>
            <p:ph idx="12" type="sldNum"/>
          </p:nvPr>
        </p:nvSpPr>
        <p:spPr>
          <a:xfrm>
            <a:off x="6839433" y="4803775"/>
            <a:ext cx="2057400" cy="273844"/>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
        <p:nvSpPr>
          <p:cNvPr id="25" name="Google Shape;25;p22"/>
          <p:cNvSpPr txBox="1"/>
          <p:nvPr>
            <p:ph type="ctrTitle"/>
          </p:nvPr>
        </p:nvSpPr>
        <p:spPr>
          <a:xfrm>
            <a:off x="1143000" y="945753"/>
            <a:ext cx="6858000" cy="1790700"/>
          </a:xfrm>
          <a:prstGeom prst="rect">
            <a:avLst/>
          </a:prstGeom>
          <a:noFill/>
          <a:ln>
            <a:noFill/>
          </a:ln>
        </p:spPr>
        <p:txBody>
          <a:bodyPr anchorCtr="0" anchor="b" bIns="45700" lIns="91425" spcFirstLastPara="1" rIns="91425" wrap="square" tIns="45700">
            <a:normAutofit/>
          </a:bodyPr>
          <a:lstStyle>
            <a:lvl1pPr lvl="0" algn="ctr">
              <a:lnSpc>
                <a:spcPct val="102272"/>
              </a:lnSpc>
              <a:spcBef>
                <a:spcPts val="0"/>
              </a:spcBef>
              <a:spcAft>
                <a:spcPts val="0"/>
              </a:spcAft>
              <a:buClr>
                <a:schemeClr val="lt1"/>
              </a:buClr>
              <a:buSzPts val="4400"/>
              <a:buFont typeface="Arial"/>
              <a:buNone/>
              <a:defRPr b="0"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2"/>
          <p:cNvSpPr txBox="1"/>
          <p:nvPr>
            <p:ph idx="1" type="subTitle"/>
          </p:nvPr>
        </p:nvSpPr>
        <p:spPr>
          <a:xfrm>
            <a:off x="1143000" y="2756605"/>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rgbClr val="A0CEF0"/>
              </a:buClr>
              <a:buSzPts val="2000"/>
              <a:buNone/>
              <a:defRPr sz="2000">
                <a:solidFill>
                  <a:srgbClr val="A0CEF0"/>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contenuto" showMasterSp="0">
  <p:cSld name="1_Titolo e contenuto">
    <p:bg>
      <p:bgPr>
        <a:solidFill>
          <a:srgbClr val="304B99"/>
        </a:solidFill>
      </p:bgPr>
    </p:bg>
    <p:spTree>
      <p:nvGrpSpPr>
        <p:cNvPr id="121" name="Shape 121"/>
        <p:cNvGrpSpPr/>
        <p:nvPr/>
      </p:nvGrpSpPr>
      <p:grpSpPr>
        <a:xfrm>
          <a:off x="0" y="0"/>
          <a:ext cx="0" cy="0"/>
          <a:chOff x="0" y="0"/>
          <a:chExt cx="0" cy="0"/>
        </a:xfrm>
      </p:grpSpPr>
      <p:pic>
        <p:nvPicPr>
          <p:cNvPr id="122" name="Google Shape;122;p35"/>
          <p:cNvPicPr preferRelativeResize="0"/>
          <p:nvPr/>
        </p:nvPicPr>
        <p:blipFill rotWithShape="1">
          <a:blip r:embed="rId2">
            <a:alphaModFix/>
          </a:blip>
          <a:srcRect b="0" l="0" r="0" t="0"/>
          <a:stretch/>
        </p:blipFill>
        <p:spPr>
          <a:xfrm>
            <a:off x="7815531" y="237818"/>
            <a:ext cx="1081301" cy="347484"/>
          </a:xfrm>
          <a:prstGeom prst="rect">
            <a:avLst/>
          </a:prstGeom>
          <a:noFill/>
          <a:ln>
            <a:noFill/>
          </a:ln>
        </p:spPr>
      </p:pic>
      <p:sp>
        <p:nvSpPr>
          <p:cNvPr id="123" name="Google Shape;123;p35"/>
          <p:cNvSpPr txBox="1"/>
          <p:nvPr>
            <p:ph idx="10" type="dt"/>
          </p:nvPr>
        </p:nvSpPr>
        <p:spPr>
          <a:xfrm>
            <a:off x="250825" y="4803775"/>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A0CEF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35"/>
          <p:cNvSpPr txBox="1"/>
          <p:nvPr>
            <p:ph idx="12" type="sldNum"/>
          </p:nvPr>
        </p:nvSpPr>
        <p:spPr>
          <a:xfrm>
            <a:off x="6839433" y="4803775"/>
            <a:ext cx="2057400" cy="273844"/>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
        <p:nvSpPr>
          <p:cNvPr id="125" name="Google Shape;125;p35"/>
          <p:cNvSpPr txBox="1"/>
          <p:nvPr>
            <p:ph type="title"/>
          </p:nvPr>
        </p:nvSpPr>
        <p:spPr>
          <a:xfrm>
            <a:off x="250825" y="241428"/>
            <a:ext cx="5649643" cy="536338"/>
          </a:xfrm>
          <a:prstGeom prst="rect">
            <a:avLst/>
          </a:prstGeom>
          <a:noFill/>
          <a:ln>
            <a:noFill/>
          </a:ln>
        </p:spPr>
        <p:txBody>
          <a:bodyPr anchorCtr="0" anchor="ctr" bIns="45700" lIns="91425" spcFirstLastPara="1" rIns="91425" wrap="square" tIns="45700">
            <a:normAutofit/>
          </a:bodyPr>
          <a:lstStyle>
            <a:lvl1pPr lvl="0" algn="l">
              <a:lnSpc>
                <a:spcPct val="109375"/>
              </a:lnSpc>
              <a:spcBef>
                <a:spcPts val="0"/>
              </a:spcBef>
              <a:spcAft>
                <a:spcPts val="0"/>
              </a:spcAft>
              <a:buClr>
                <a:schemeClr val="lt1"/>
              </a:buClr>
              <a:buSzPts val="3200"/>
              <a:buFont typeface="Arial"/>
              <a:buNone/>
              <a:defRPr b="0" i="0" sz="32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35"/>
          <p:cNvSpPr txBox="1"/>
          <p:nvPr>
            <p:ph idx="1" type="body"/>
          </p:nvPr>
        </p:nvSpPr>
        <p:spPr>
          <a:xfrm>
            <a:off x="250825" y="1051034"/>
            <a:ext cx="8642350" cy="35816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750"/>
              </a:spcBef>
              <a:spcAft>
                <a:spcPts val="0"/>
              </a:spcAft>
              <a:buClr>
                <a:schemeClr val="lt1"/>
              </a:buClr>
              <a:buSzPts val="2000"/>
              <a:buChar char="•"/>
              <a:defRPr sz="2000">
                <a:solidFill>
                  <a:schemeClr val="lt1"/>
                </a:solidFill>
              </a:defRPr>
            </a:lvl1pPr>
            <a:lvl2pPr indent="-342900" lvl="1" marL="914400" algn="l">
              <a:lnSpc>
                <a:spcPct val="90000"/>
              </a:lnSpc>
              <a:spcBef>
                <a:spcPts val="375"/>
              </a:spcBef>
              <a:spcAft>
                <a:spcPts val="0"/>
              </a:spcAft>
              <a:buClr>
                <a:schemeClr val="lt1"/>
              </a:buClr>
              <a:buSzPts val="1800"/>
              <a:buChar char="•"/>
              <a:defRPr sz="1800">
                <a:solidFill>
                  <a:schemeClr val="lt1"/>
                </a:solidFill>
              </a:defRPr>
            </a:lvl2pPr>
            <a:lvl3pPr indent="-330200" lvl="2" marL="1371600" algn="l">
              <a:lnSpc>
                <a:spcPct val="90000"/>
              </a:lnSpc>
              <a:spcBef>
                <a:spcPts val="375"/>
              </a:spcBef>
              <a:spcAft>
                <a:spcPts val="0"/>
              </a:spcAft>
              <a:buClr>
                <a:schemeClr val="lt1"/>
              </a:buClr>
              <a:buSzPts val="1600"/>
              <a:buChar char="•"/>
              <a:defRPr sz="1600">
                <a:solidFill>
                  <a:schemeClr val="lt1"/>
                </a:solidFill>
              </a:defRPr>
            </a:lvl3pPr>
            <a:lvl4pPr indent="-317500" lvl="3" marL="1828800" algn="l">
              <a:lnSpc>
                <a:spcPct val="90000"/>
              </a:lnSpc>
              <a:spcBef>
                <a:spcPts val="375"/>
              </a:spcBef>
              <a:spcAft>
                <a:spcPts val="0"/>
              </a:spcAft>
              <a:buClr>
                <a:schemeClr val="lt1"/>
              </a:buClr>
              <a:buSzPts val="1400"/>
              <a:buChar char="•"/>
              <a:defRPr sz="1400">
                <a:solidFill>
                  <a:schemeClr val="lt1"/>
                </a:solidFill>
              </a:defRPr>
            </a:lvl4pPr>
            <a:lvl5pPr indent="-311150" lvl="4" marL="2286000" algn="l">
              <a:lnSpc>
                <a:spcPct val="90000"/>
              </a:lnSpc>
              <a:spcBef>
                <a:spcPts val="375"/>
              </a:spcBef>
              <a:spcAft>
                <a:spcPts val="0"/>
              </a:spcAft>
              <a:buClr>
                <a:schemeClr val="lt1"/>
              </a:buClr>
              <a:buSzPts val="1300"/>
              <a:buChar char="•"/>
              <a:defRPr sz="1300">
                <a:solidFill>
                  <a:schemeClr val="l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magine con didascalia" showMasterSp="0">
  <p:cSld name="3_Immagine con didascalia">
    <p:bg>
      <p:bgPr>
        <a:solidFill>
          <a:srgbClr val="304B99"/>
        </a:solidFill>
      </p:bgPr>
    </p:bg>
    <p:spTree>
      <p:nvGrpSpPr>
        <p:cNvPr id="127" name="Shape 127"/>
        <p:cNvGrpSpPr/>
        <p:nvPr/>
      </p:nvGrpSpPr>
      <p:grpSpPr>
        <a:xfrm>
          <a:off x="0" y="0"/>
          <a:ext cx="0" cy="0"/>
          <a:chOff x="0" y="0"/>
          <a:chExt cx="0" cy="0"/>
        </a:xfrm>
      </p:grpSpPr>
      <p:sp>
        <p:nvSpPr>
          <p:cNvPr id="128" name="Google Shape;128;p36"/>
          <p:cNvSpPr/>
          <p:nvPr>
            <p:ph idx="2" type="pic"/>
          </p:nvPr>
        </p:nvSpPr>
        <p:spPr>
          <a:xfrm>
            <a:off x="4581074" y="0"/>
            <a:ext cx="4562926" cy="5143500"/>
          </a:xfrm>
          <a:prstGeom prst="rect">
            <a:avLst/>
          </a:prstGeom>
          <a:solidFill>
            <a:srgbClr val="304B99"/>
          </a:solidFill>
          <a:ln>
            <a:noFill/>
          </a:ln>
        </p:spPr>
      </p:sp>
      <p:pic>
        <p:nvPicPr>
          <p:cNvPr id="129" name="Google Shape;129;p36"/>
          <p:cNvPicPr preferRelativeResize="0"/>
          <p:nvPr/>
        </p:nvPicPr>
        <p:blipFill rotWithShape="1">
          <a:blip r:embed="rId2">
            <a:alphaModFix/>
          </a:blip>
          <a:srcRect b="0" l="0" r="0" t="0"/>
          <a:stretch/>
        </p:blipFill>
        <p:spPr>
          <a:xfrm>
            <a:off x="250825" y="237818"/>
            <a:ext cx="1081301" cy="347484"/>
          </a:xfrm>
          <a:prstGeom prst="rect">
            <a:avLst/>
          </a:prstGeom>
          <a:noFill/>
          <a:ln>
            <a:noFill/>
          </a:ln>
        </p:spPr>
      </p:pic>
      <p:sp>
        <p:nvSpPr>
          <p:cNvPr id="130" name="Google Shape;130;p36"/>
          <p:cNvSpPr txBox="1"/>
          <p:nvPr>
            <p:ph idx="10" type="dt"/>
          </p:nvPr>
        </p:nvSpPr>
        <p:spPr>
          <a:xfrm>
            <a:off x="250825" y="4803775"/>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A0CEF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36"/>
          <p:cNvSpPr txBox="1"/>
          <p:nvPr>
            <p:ph type="title"/>
          </p:nvPr>
        </p:nvSpPr>
        <p:spPr>
          <a:xfrm>
            <a:off x="629841" y="13716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400"/>
              <a:buFont typeface="Arial"/>
              <a:buNone/>
              <a:defRPr b="0" i="0"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36"/>
          <p:cNvSpPr txBox="1"/>
          <p:nvPr>
            <p:ph idx="1" type="body"/>
          </p:nvPr>
        </p:nvSpPr>
        <p:spPr>
          <a:xfrm>
            <a:off x="629841" y="2772768"/>
            <a:ext cx="2949178" cy="12001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lt1"/>
              </a:buClr>
              <a:buSzPts val="1600"/>
              <a:buNone/>
              <a:defRPr sz="1600">
                <a:solidFill>
                  <a:schemeClr val="lt1"/>
                </a:solidFill>
              </a:defRPr>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magine con didascalia">
  <p:cSld name="2_Immagine con didascalia">
    <p:spTree>
      <p:nvGrpSpPr>
        <p:cNvPr id="133" name="Shape 133"/>
        <p:cNvGrpSpPr/>
        <p:nvPr/>
      </p:nvGrpSpPr>
      <p:grpSpPr>
        <a:xfrm>
          <a:off x="0" y="0"/>
          <a:ext cx="0" cy="0"/>
          <a:chOff x="0" y="0"/>
          <a:chExt cx="0" cy="0"/>
        </a:xfrm>
      </p:grpSpPr>
      <p:sp>
        <p:nvSpPr>
          <p:cNvPr id="134" name="Google Shape;134;p37"/>
          <p:cNvSpPr txBox="1"/>
          <p:nvPr>
            <p:ph idx="1" type="body"/>
          </p:nvPr>
        </p:nvSpPr>
        <p:spPr>
          <a:xfrm>
            <a:off x="4572000" y="3015283"/>
            <a:ext cx="3678621" cy="440953"/>
          </a:xfrm>
          <a:prstGeom prst="rect">
            <a:avLst/>
          </a:prstGeom>
          <a:solidFill>
            <a:schemeClr val="lt1"/>
          </a:solid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018BAB"/>
              </a:buClr>
              <a:buSzPts val="2400"/>
              <a:buNone/>
              <a:defRPr b="0" i="0" sz="2400">
                <a:solidFill>
                  <a:srgbClr val="018BAB"/>
                </a:solidFill>
                <a:latin typeface="Arial"/>
                <a:ea typeface="Arial"/>
                <a:cs typeface="Arial"/>
                <a:sym typeface="Arial"/>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35" name="Google Shape;135;p37"/>
          <p:cNvSpPr/>
          <p:nvPr>
            <p:ph idx="2" type="pic"/>
          </p:nvPr>
        </p:nvSpPr>
        <p:spPr>
          <a:xfrm>
            <a:off x="4572000" y="865151"/>
            <a:ext cx="2953407" cy="1951621"/>
          </a:xfrm>
          <a:prstGeom prst="rect">
            <a:avLst/>
          </a:prstGeom>
          <a:noFill/>
          <a:ln>
            <a:noFill/>
          </a:ln>
        </p:spPr>
      </p:sp>
      <p:sp>
        <p:nvSpPr>
          <p:cNvPr id="136" name="Google Shape;136;p37"/>
          <p:cNvSpPr/>
          <p:nvPr>
            <p:ph idx="3" type="pic"/>
          </p:nvPr>
        </p:nvSpPr>
        <p:spPr>
          <a:xfrm>
            <a:off x="250825" y="865151"/>
            <a:ext cx="3065243" cy="1951621"/>
          </a:xfrm>
          <a:prstGeom prst="rect">
            <a:avLst/>
          </a:prstGeom>
          <a:noFill/>
          <a:ln>
            <a:noFill/>
          </a:ln>
        </p:spPr>
      </p:sp>
      <p:sp>
        <p:nvSpPr>
          <p:cNvPr id="137" name="Google Shape;137;p37"/>
          <p:cNvSpPr txBox="1"/>
          <p:nvPr>
            <p:ph idx="4" type="body"/>
          </p:nvPr>
        </p:nvSpPr>
        <p:spPr>
          <a:xfrm>
            <a:off x="4572000" y="3453383"/>
            <a:ext cx="3678621" cy="904859"/>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750"/>
              </a:spcBef>
              <a:spcAft>
                <a:spcPts val="0"/>
              </a:spcAft>
              <a:buClr>
                <a:schemeClr val="dk1"/>
              </a:buClr>
              <a:buSzPts val="1600"/>
              <a:buFont typeface="Noto Sans Symbols"/>
              <a:buNone/>
              <a:defRPr b="0" i="0" sz="1600">
                <a:latin typeface="Arial"/>
                <a:ea typeface="Arial"/>
                <a:cs typeface="Arial"/>
                <a:sym typeface="Arial"/>
              </a:defRPr>
            </a:lvl1pPr>
            <a:lvl2pPr indent="-330200" lvl="1" marL="914400" algn="l">
              <a:lnSpc>
                <a:spcPct val="100000"/>
              </a:lnSpc>
              <a:spcBef>
                <a:spcPts val="375"/>
              </a:spcBef>
              <a:spcAft>
                <a:spcPts val="0"/>
              </a:spcAft>
              <a:buClr>
                <a:schemeClr val="dk1"/>
              </a:buClr>
              <a:buSzPts val="1600"/>
              <a:buFont typeface="Noto Sans Symbols"/>
              <a:buChar char="▪"/>
              <a:defRPr b="0" i="0" sz="1600">
                <a:latin typeface="Arial"/>
                <a:ea typeface="Arial"/>
                <a:cs typeface="Arial"/>
                <a:sym typeface="Arial"/>
              </a:defRPr>
            </a:lvl2pPr>
            <a:lvl3pPr indent="-292100" lvl="2" marL="1371600" algn="l">
              <a:lnSpc>
                <a:spcPct val="90000"/>
              </a:lnSpc>
              <a:spcBef>
                <a:spcPts val="375"/>
              </a:spcBef>
              <a:spcAft>
                <a:spcPts val="0"/>
              </a:spcAft>
              <a:buClr>
                <a:schemeClr val="dk1"/>
              </a:buClr>
              <a:buSzPts val="1000"/>
              <a:buFont typeface="Noto Sans Symbols"/>
              <a:buChar char="▪"/>
              <a:defRPr b="0" i="0" sz="1000">
                <a:latin typeface="Quattrocento Sans"/>
                <a:ea typeface="Quattrocento Sans"/>
                <a:cs typeface="Quattrocento Sans"/>
                <a:sym typeface="Quattrocento Sans"/>
              </a:defRPr>
            </a:lvl3pPr>
            <a:lvl4pPr indent="-279400" lvl="3" marL="1828800" algn="l">
              <a:lnSpc>
                <a:spcPct val="90000"/>
              </a:lnSpc>
              <a:spcBef>
                <a:spcPts val="375"/>
              </a:spcBef>
              <a:spcAft>
                <a:spcPts val="0"/>
              </a:spcAft>
              <a:buClr>
                <a:schemeClr val="dk1"/>
              </a:buClr>
              <a:buSzPts val="800"/>
              <a:buFont typeface="Noto Sans Symbols"/>
              <a:buChar char="▪"/>
              <a:defRPr b="0" i="0" sz="800">
                <a:latin typeface="Quattrocento Sans"/>
                <a:ea typeface="Quattrocento Sans"/>
                <a:cs typeface="Quattrocento Sans"/>
                <a:sym typeface="Quattrocento Sans"/>
              </a:defRPr>
            </a:lvl4pPr>
            <a:lvl5pPr indent="-311150" lvl="4" marL="2286000" algn="l">
              <a:lnSpc>
                <a:spcPct val="90000"/>
              </a:lnSpc>
              <a:spcBef>
                <a:spcPts val="375"/>
              </a:spcBef>
              <a:spcAft>
                <a:spcPts val="0"/>
              </a:spcAft>
              <a:buClr>
                <a:schemeClr val="dk1"/>
              </a:buClr>
              <a:buSzPts val="1300"/>
              <a:buChar char="•"/>
              <a:defRPr b="0" i="0">
                <a:latin typeface="Quattrocento Sans"/>
                <a:ea typeface="Quattrocento Sans"/>
                <a:cs typeface="Quattrocento Sans"/>
                <a:sym typeface="Quattrocento Sans"/>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38" name="Google Shape;138;p37"/>
          <p:cNvSpPr txBox="1"/>
          <p:nvPr>
            <p:ph type="title"/>
          </p:nvPr>
        </p:nvSpPr>
        <p:spPr>
          <a:xfrm>
            <a:off x="250825" y="241428"/>
            <a:ext cx="5649643" cy="425212"/>
          </a:xfrm>
          <a:prstGeom prst="rect">
            <a:avLst/>
          </a:prstGeom>
          <a:noFill/>
          <a:ln>
            <a:noFill/>
          </a:ln>
        </p:spPr>
        <p:txBody>
          <a:bodyPr anchorCtr="0" anchor="ctr" bIns="45700" lIns="91425" spcFirstLastPara="1" rIns="91425" wrap="square" tIns="45700">
            <a:normAutofit/>
          </a:bodyPr>
          <a:lstStyle>
            <a:lvl1pPr lvl="0" algn="l">
              <a:lnSpc>
                <a:spcPct val="125000"/>
              </a:lnSpc>
              <a:spcBef>
                <a:spcPts val="0"/>
              </a:spcBef>
              <a:spcAft>
                <a:spcPts val="0"/>
              </a:spcAft>
              <a:buClr>
                <a:srgbClr val="304B99"/>
              </a:buClr>
              <a:buSzPts val="2800"/>
              <a:buFont typeface="Arial"/>
              <a:buNone/>
              <a:defRPr b="0" i="0"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37"/>
          <p:cNvSpPr txBox="1"/>
          <p:nvPr>
            <p:ph idx="5" type="body"/>
          </p:nvPr>
        </p:nvSpPr>
        <p:spPr>
          <a:xfrm>
            <a:off x="250825" y="3015283"/>
            <a:ext cx="3678621" cy="440953"/>
          </a:xfrm>
          <a:prstGeom prst="rect">
            <a:avLst/>
          </a:prstGeom>
          <a:solidFill>
            <a:schemeClr val="lt1"/>
          </a:solid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018BAB"/>
              </a:buClr>
              <a:buSzPts val="2400"/>
              <a:buNone/>
              <a:defRPr b="0" i="0" sz="2400">
                <a:solidFill>
                  <a:srgbClr val="018BAB"/>
                </a:solidFill>
                <a:latin typeface="Arial"/>
                <a:ea typeface="Arial"/>
                <a:cs typeface="Arial"/>
                <a:sym typeface="Arial"/>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40" name="Google Shape;140;p37"/>
          <p:cNvSpPr txBox="1"/>
          <p:nvPr>
            <p:ph idx="6" type="body"/>
          </p:nvPr>
        </p:nvSpPr>
        <p:spPr>
          <a:xfrm>
            <a:off x="252248" y="3453383"/>
            <a:ext cx="3678621" cy="904859"/>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750"/>
              </a:spcBef>
              <a:spcAft>
                <a:spcPts val="0"/>
              </a:spcAft>
              <a:buClr>
                <a:schemeClr val="dk1"/>
              </a:buClr>
              <a:buSzPts val="1600"/>
              <a:buFont typeface="Noto Sans Symbols"/>
              <a:buNone/>
              <a:defRPr b="0" i="0" sz="1600">
                <a:latin typeface="Arial"/>
                <a:ea typeface="Arial"/>
                <a:cs typeface="Arial"/>
                <a:sym typeface="Arial"/>
              </a:defRPr>
            </a:lvl1pPr>
            <a:lvl2pPr indent="-330200" lvl="1" marL="914400" algn="l">
              <a:lnSpc>
                <a:spcPct val="100000"/>
              </a:lnSpc>
              <a:spcBef>
                <a:spcPts val="375"/>
              </a:spcBef>
              <a:spcAft>
                <a:spcPts val="0"/>
              </a:spcAft>
              <a:buClr>
                <a:schemeClr val="dk1"/>
              </a:buClr>
              <a:buSzPts val="1600"/>
              <a:buFont typeface="Noto Sans Symbols"/>
              <a:buChar char="▪"/>
              <a:defRPr b="0" i="0" sz="1600">
                <a:latin typeface="Arial"/>
                <a:ea typeface="Arial"/>
                <a:cs typeface="Arial"/>
                <a:sym typeface="Arial"/>
              </a:defRPr>
            </a:lvl2pPr>
            <a:lvl3pPr indent="-292100" lvl="2" marL="1371600" algn="l">
              <a:lnSpc>
                <a:spcPct val="90000"/>
              </a:lnSpc>
              <a:spcBef>
                <a:spcPts val="375"/>
              </a:spcBef>
              <a:spcAft>
                <a:spcPts val="0"/>
              </a:spcAft>
              <a:buClr>
                <a:schemeClr val="dk1"/>
              </a:buClr>
              <a:buSzPts val="1000"/>
              <a:buFont typeface="Noto Sans Symbols"/>
              <a:buChar char="▪"/>
              <a:defRPr b="0" i="0" sz="1000">
                <a:latin typeface="Quattrocento Sans"/>
                <a:ea typeface="Quattrocento Sans"/>
                <a:cs typeface="Quattrocento Sans"/>
                <a:sym typeface="Quattrocento Sans"/>
              </a:defRPr>
            </a:lvl3pPr>
            <a:lvl4pPr indent="-279400" lvl="3" marL="1828800" algn="l">
              <a:lnSpc>
                <a:spcPct val="90000"/>
              </a:lnSpc>
              <a:spcBef>
                <a:spcPts val="375"/>
              </a:spcBef>
              <a:spcAft>
                <a:spcPts val="0"/>
              </a:spcAft>
              <a:buClr>
                <a:schemeClr val="dk1"/>
              </a:buClr>
              <a:buSzPts val="800"/>
              <a:buFont typeface="Noto Sans Symbols"/>
              <a:buChar char="▪"/>
              <a:defRPr b="0" i="0" sz="800">
                <a:latin typeface="Quattrocento Sans"/>
                <a:ea typeface="Quattrocento Sans"/>
                <a:cs typeface="Quattrocento Sans"/>
                <a:sym typeface="Quattrocento Sans"/>
              </a:defRPr>
            </a:lvl4pPr>
            <a:lvl5pPr indent="-311150" lvl="4" marL="2286000" algn="l">
              <a:lnSpc>
                <a:spcPct val="90000"/>
              </a:lnSpc>
              <a:spcBef>
                <a:spcPts val="375"/>
              </a:spcBef>
              <a:spcAft>
                <a:spcPts val="0"/>
              </a:spcAft>
              <a:buClr>
                <a:schemeClr val="dk1"/>
              </a:buClr>
              <a:buSzPts val="1300"/>
              <a:buChar char="•"/>
              <a:defRPr b="0" i="0">
                <a:latin typeface="Quattrocento Sans"/>
                <a:ea typeface="Quattrocento Sans"/>
                <a:cs typeface="Quattrocento Sans"/>
                <a:sym typeface="Quattrocento Sans"/>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41" name="Google Shape;141;p37"/>
          <p:cNvSpPr txBox="1"/>
          <p:nvPr>
            <p:ph idx="10" type="dt"/>
          </p:nvPr>
        </p:nvSpPr>
        <p:spPr>
          <a:xfrm>
            <a:off x="250825" y="4803775"/>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304B9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37"/>
          <p:cNvSpPr txBox="1"/>
          <p:nvPr>
            <p:ph idx="12" type="sldNum"/>
          </p:nvPr>
        </p:nvSpPr>
        <p:spPr>
          <a:xfrm>
            <a:off x="6839433" y="4803775"/>
            <a:ext cx="2057400" cy="273844"/>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p:cSld name="Solo titolo">
    <p:spTree>
      <p:nvGrpSpPr>
        <p:cNvPr id="143" name="Shape 143"/>
        <p:cNvGrpSpPr/>
        <p:nvPr/>
      </p:nvGrpSpPr>
      <p:grpSpPr>
        <a:xfrm>
          <a:off x="0" y="0"/>
          <a:ext cx="0" cy="0"/>
          <a:chOff x="0" y="0"/>
          <a:chExt cx="0" cy="0"/>
        </a:xfrm>
      </p:grpSpPr>
      <p:sp>
        <p:nvSpPr>
          <p:cNvPr id="144" name="Google Shape;144;p38"/>
          <p:cNvSpPr txBox="1"/>
          <p:nvPr>
            <p:ph type="title"/>
          </p:nvPr>
        </p:nvSpPr>
        <p:spPr>
          <a:xfrm>
            <a:off x="250825" y="241428"/>
            <a:ext cx="5649643" cy="994172"/>
          </a:xfrm>
          <a:prstGeom prst="rect">
            <a:avLst/>
          </a:prstGeom>
          <a:noFill/>
          <a:ln>
            <a:noFill/>
          </a:ln>
        </p:spPr>
        <p:txBody>
          <a:bodyPr anchorCtr="0" anchor="ctr" bIns="45700" lIns="91425" spcFirstLastPara="1" rIns="91425" wrap="square" tIns="45700">
            <a:normAutofit/>
          </a:bodyPr>
          <a:lstStyle>
            <a:lvl1pPr lvl="0" algn="l">
              <a:lnSpc>
                <a:spcPct val="109375"/>
              </a:lnSpc>
              <a:spcBef>
                <a:spcPts val="0"/>
              </a:spcBef>
              <a:spcAft>
                <a:spcPts val="0"/>
              </a:spcAft>
              <a:buClr>
                <a:srgbClr val="304B99"/>
              </a:buClr>
              <a:buSzPts val="3200"/>
              <a:buFont typeface="Arial"/>
              <a:buNone/>
              <a:defRPr b="0" i="0"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38"/>
          <p:cNvSpPr txBox="1"/>
          <p:nvPr>
            <p:ph idx="10" type="dt"/>
          </p:nvPr>
        </p:nvSpPr>
        <p:spPr>
          <a:xfrm>
            <a:off x="250825" y="4803775"/>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304B9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38"/>
          <p:cNvSpPr txBox="1"/>
          <p:nvPr>
            <p:ph idx="12" type="sldNum"/>
          </p:nvPr>
        </p:nvSpPr>
        <p:spPr>
          <a:xfrm>
            <a:off x="6839433" y="4803775"/>
            <a:ext cx="2057400" cy="273844"/>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itle Slide">
  <p:cSld name="37_Title Slide">
    <p:spTree>
      <p:nvGrpSpPr>
        <p:cNvPr id="153" name="Shape 153"/>
        <p:cNvGrpSpPr/>
        <p:nvPr/>
      </p:nvGrpSpPr>
      <p:grpSpPr>
        <a:xfrm>
          <a:off x="0" y="0"/>
          <a:ext cx="0" cy="0"/>
          <a:chOff x="0" y="0"/>
          <a:chExt cx="0" cy="0"/>
        </a:xfrm>
      </p:grpSpPr>
      <p:sp>
        <p:nvSpPr>
          <p:cNvPr id="154" name="Google Shape;154;g2e74e457b6e_0_344"/>
          <p:cNvSpPr/>
          <p:nvPr>
            <p:ph idx="2" type="pic"/>
          </p:nvPr>
        </p:nvSpPr>
        <p:spPr>
          <a:xfrm>
            <a:off x="3168035" y="1361282"/>
            <a:ext cx="2501100" cy="1402500"/>
          </a:xfrm>
          <a:prstGeom prst="rect">
            <a:avLst/>
          </a:prstGeom>
          <a:noFill/>
          <a:ln>
            <a:noFill/>
          </a:ln>
        </p:spPr>
      </p:sp>
      <p:sp>
        <p:nvSpPr>
          <p:cNvPr id="155" name="Google Shape;155;g2e74e457b6e_0_344"/>
          <p:cNvSpPr/>
          <p:nvPr>
            <p:ph idx="3" type="pic"/>
          </p:nvPr>
        </p:nvSpPr>
        <p:spPr>
          <a:xfrm>
            <a:off x="2020981" y="2776429"/>
            <a:ext cx="336600" cy="596400"/>
          </a:xfrm>
          <a:prstGeom prst="rect">
            <a:avLst/>
          </a:prstGeom>
          <a:noFill/>
          <a:ln>
            <a:noFill/>
          </a:ln>
        </p:spPr>
      </p:sp>
      <p:sp>
        <p:nvSpPr>
          <p:cNvPr id="156" name="Google Shape;156;g2e74e457b6e_0_344"/>
          <p:cNvSpPr/>
          <p:nvPr>
            <p:ph idx="4" type="pic"/>
          </p:nvPr>
        </p:nvSpPr>
        <p:spPr>
          <a:xfrm>
            <a:off x="5310690" y="2341657"/>
            <a:ext cx="1596000" cy="1008900"/>
          </a:xfrm>
          <a:prstGeom prst="rect">
            <a:avLst/>
          </a:prstGeom>
          <a:noFill/>
          <a:ln>
            <a:noFill/>
          </a:ln>
        </p:spPr>
      </p:sp>
      <p:sp>
        <p:nvSpPr>
          <p:cNvPr id="157" name="Google Shape;157;g2e74e457b6e_0_344"/>
          <p:cNvSpPr/>
          <p:nvPr>
            <p:ph idx="5" type="pic"/>
          </p:nvPr>
        </p:nvSpPr>
        <p:spPr>
          <a:xfrm>
            <a:off x="2512207" y="2275506"/>
            <a:ext cx="809100" cy="1084200"/>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ives">
  <p:cSld name="Objectives">
    <p:spTree>
      <p:nvGrpSpPr>
        <p:cNvPr id="158" name="Shape 158"/>
        <p:cNvGrpSpPr/>
        <p:nvPr/>
      </p:nvGrpSpPr>
      <p:grpSpPr>
        <a:xfrm>
          <a:off x="0" y="0"/>
          <a:ext cx="0" cy="0"/>
          <a:chOff x="0" y="0"/>
          <a:chExt cx="0" cy="0"/>
        </a:xfrm>
      </p:grpSpPr>
      <p:sp>
        <p:nvSpPr>
          <p:cNvPr id="159" name="Google Shape;159;g2e74e457b6e_0_262"/>
          <p:cNvSpPr/>
          <p:nvPr>
            <p:ph idx="2" type="pic"/>
          </p:nvPr>
        </p:nvSpPr>
        <p:spPr>
          <a:xfrm>
            <a:off x="4573191" y="0"/>
            <a:ext cx="4570800" cy="51435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Image">
  <p:cSld name="BigImage">
    <p:spTree>
      <p:nvGrpSpPr>
        <p:cNvPr id="160" name="Shape 160"/>
        <p:cNvGrpSpPr/>
        <p:nvPr/>
      </p:nvGrpSpPr>
      <p:grpSpPr>
        <a:xfrm>
          <a:off x="0" y="0"/>
          <a:ext cx="0" cy="0"/>
          <a:chOff x="0" y="0"/>
          <a:chExt cx="0" cy="0"/>
        </a:xfrm>
      </p:grpSpPr>
      <p:sp>
        <p:nvSpPr>
          <p:cNvPr id="161" name="Google Shape;161;g2e74e457b6e_0_251"/>
          <p:cNvSpPr/>
          <p:nvPr>
            <p:ph idx="2" type="pic"/>
          </p:nvPr>
        </p:nvSpPr>
        <p:spPr>
          <a:xfrm>
            <a:off x="-1191" y="0"/>
            <a:ext cx="9144000" cy="5143500"/>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Slide">
  <p:cSld name="General Slide">
    <p:spTree>
      <p:nvGrpSpPr>
        <p:cNvPr id="162" name="Shape 162"/>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p:cSld name="Big Image">
    <p:spTree>
      <p:nvGrpSpPr>
        <p:cNvPr id="163" name="Shape 163"/>
        <p:cNvGrpSpPr/>
        <p:nvPr/>
      </p:nvGrpSpPr>
      <p:grpSpPr>
        <a:xfrm>
          <a:off x="0" y="0"/>
          <a:ext cx="0" cy="0"/>
          <a:chOff x="0" y="0"/>
          <a:chExt cx="0" cy="0"/>
        </a:xfrm>
      </p:grpSpPr>
      <p:sp>
        <p:nvSpPr>
          <p:cNvPr id="164" name="Google Shape;164;g2e74e457b6e_0_254"/>
          <p:cNvSpPr/>
          <p:nvPr>
            <p:ph idx="2" type="pic"/>
          </p:nvPr>
        </p:nvSpPr>
        <p:spPr>
          <a:xfrm>
            <a:off x="0" y="0"/>
            <a:ext cx="9144000" cy="51435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Us">
  <p:cSld name="About Us">
    <p:spTree>
      <p:nvGrpSpPr>
        <p:cNvPr id="165" name="Shape 165"/>
        <p:cNvGrpSpPr/>
        <p:nvPr/>
      </p:nvGrpSpPr>
      <p:grpSpPr>
        <a:xfrm>
          <a:off x="0" y="0"/>
          <a:ext cx="0" cy="0"/>
          <a:chOff x="0" y="0"/>
          <a:chExt cx="0" cy="0"/>
        </a:xfrm>
      </p:grpSpPr>
      <p:sp>
        <p:nvSpPr>
          <p:cNvPr id="166" name="Google Shape;166;g2e74e457b6e_0_256"/>
          <p:cNvSpPr/>
          <p:nvPr>
            <p:ph idx="2" type="pic"/>
          </p:nvPr>
        </p:nvSpPr>
        <p:spPr>
          <a:xfrm>
            <a:off x="1043057" y="1633538"/>
            <a:ext cx="7057500" cy="19002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27" name="Shape 27"/>
        <p:cNvGrpSpPr/>
        <p:nvPr/>
      </p:nvGrpSpPr>
      <p:grpSpPr>
        <a:xfrm>
          <a:off x="0" y="0"/>
          <a:ext cx="0" cy="0"/>
          <a:chOff x="0" y="0"/>
          <a:chExt cx="0" cy="0"/>
        </a:xfrm>
      </p:grpSpPr>
      <p:sp>
        <p:nvSpPr>
          <p:cNvPr id="28" name="Google Shape;28;p28"/>
          <p:cNvSpPr txBox="1"/>
          <p:nvPr>
            <p:ph type="title"/>
          </p:nvPr>
        </p:nvSpPr>
        <p:spPr>
          <a:xfrm>
            <a:off x="629841" y="13716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04B99"/>
              </a:buClr>
              <a:buSzPts val="2400"/>
              <a:buFont typeface="Arial"/>
              <a:buNone/>
              <a:defRPr b="0" i="0" sz="24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8"/>
          <p:cNvSpPr/>
          <p:nvPr>
            <p:ph idx="2" type="pic"/>
          </p:nvPr>
        </p:nvSpPr>
        <p:spPr>
          <a:xfrm>
            <a:off x="4581074" y="0"/>
            <a:ext cx="4562926" cy="5143500"/>
          </a:xfrm>
          <a:prstGeom prst="rect">
            <a:avLst/>
          </a:prstGeom>
          <a:solidFill>
            <a:schemeClr val="lt1"/>
          </a:solidFill>
          <a:ln>
            <a:noFill/>
          </a:ln>
        </p:spPr>
      </p:sp>
      <p:sp>
        <p:nvSpPr>
          <p:cNvPr id="30" name="Google Shape;30;p28"/>
          <p:cNvSpPr txBox="1"/>
          <p:nvPr>
            <p:ph idx="1" type="body"/>
          </p:nvPr>
        </p:nvSpPr>
        <p:spPr>
          <a:xfrm>
            <a:off x="629841" y="2772768"/>
            <a:ext cx="2949178" cy="12001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600"/>
              <a:buNone/>
              <a:defRPr sz="16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pic>
        <p:nvPicPr>
          <p:cNvPr id="31" name="Google Shape;31;p28"/>
          <p:cNvPicPr preferRelativeResize="0"/>
          <p:nvPr/>
        </p:nvPicPr>
        <p:blipFill rotWithShape="1">
          <a:blip r:embed="rId2">
            <a:alphaModFix/>
          </a:blip>
          <a:srcRect b="0" l="0" r="0" t="0"/>
          <a:stretch/>
        </p:blipFill>
        <p:spPr>
          <a:xfrm>
            <a:off x="250825" y="241428"/>
            <a:ext cx="1074096" cy="345168"/>
          </a:xfrm>
          <a:prstGeom prst="rect">
            <a:avLst/>
          </a:prstGeom>
          <a:noFill/>
          <a:ln>
            <a:noFill/>
          </a:ln>
        </p:spPr>
      </p:pic>
      <p:sp>
        <p:nvSpPr>
          <p:cNvPr id="32" name="Google Shape;32;p28"/>
          <p:cNvSpPr txBox="1"/>
          <p:nvPr>
            <p:ph idx="10" type="dt"/>
          </p:nvPr>
        </p:nvSpPr>
        <p:spPr>
          <a:xfrm>
            <a:off x="250825" y="4803775"/>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304B9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vision 1">
  <p:cSld name="ourvision 1">
    <p:spTree>
      <p:nvGrpSpPr>
        <p:cNvPr id="167" name="Shape 167"/>
        <p:cNvGrpSpPr/>
        <p:nvPr/>
      </p:nvGrpSpPr>
      <p:grpSpPr>
        <a:xfrm>
          <a:off x="0" y="0"/>
          <a:ext cx="0" cy="0"/>
          <a:chOff x="0" y="0"/>
          <a:chExt cx="0" cy="0"/>
        </a:xfrm>
      </p:grpSpPr>
      <p:sp>
        <p:nvSpPr>
          <p:cNvPr id="168" name="Google Shape;168;g2e74e457b6e_0_258"/>
          <p:cNvSpPr/>
          <p:nvPr>
            <p:ph idx="2" type="pic"/>
          </p:nvPr>
        </p:nvSpPr>
        <p:spPr>
          <a:xfrm>
            <a:off x="655014" y="1325484"/>
            <a:ext cx="7832700" cy="19329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sion">
  <p:cSld name="Vision">
    <p:spTree>
      <p:nvGrpSpPr>
        <p:cNvPr id="169" name="Shape 169"/>
        <p:cNvGrpSpPr/>
        <p:nvPr/>
      </p:nvGrpSpPr>
      <p:grpSpPr>
        <a:xfrm>
          <a:off x="0" y="0"/>
          <a:ext cx="0" cy="0"/>
          <a:chOff x="0" y="0"/>
          <a:chExt cx="0" cy="0"/>
        </a:xfrm>
      </p:grpSpPr>
      <p:sp>
        <p:nvSpPr>
          <p:cNvPr id="170" name="Google Shape;170;g2e74e457b6e_0_260"/>
          <p:cNvSpPr/>
          <p:nvPr>
            <p:ph idx="2" type="pic"/>
          </p:nvPr>
        </p:nvSpPr>
        <p:spPr>
          <a:xfrm>
            <a:off x="4789122" y="2290935"/>
            <a:ext cx="3488700" cy="19002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Half Image">
  <p:cSld name="Slide With Half Image">
    <p:spTree>
      <p:nvGrpSpPr>
        <p:cNvPr id="171" name="Shape 171"/>
        <p:cNvGrpSpPr/>
        <p:nvPr/>
      </p:nvGrpSpPr>
      <p:grpSpPr>
        <a:xfrm>
          <a:off x="0" y="0"/>
          <a:ext cx="0" cy="0"/>
          <a:chOff x="0" y="0"/>
          <a:chExt cx="0" cy="0"/>
        </a:xfrm>
      </p:grpSpPr>
      <p:sp>
        <p:nvSpPr>
          <p:cNvPr id="172" name="Google Shape;172;g2e74e457b6e_0_264"/>
          <p:cNvSpPr/>
          <p:nvPr>
            <p:ph idx="2" type="pic"/>
          </p:nvPr>
        </p:nvSpPr>
        <p:spPr>
          <a:xfrm>
            <a:off x="0" y="0"/>
            <a:ext cx="4321200" cy="51435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200"/>
                                  </p:stCondLst>
                                  <p:childTnLst>
                                    <p:set>
                                      <p:cBhvr>
                                        <p:cTn dur="1" fill="hold">
                                          <p:stCondLst>
                                            <p:cond delay="0"/>
                                          </p:stCondLst>
                                        </p:cTn>
                                        <p:tgtEl>
                                          <p:spTgt spid="172"/>
                                        </p:tgtEl>
                                        <p:attrNameLst>
                                          <p:attrName>style.visibility</p:attrName>
                                        </p:attrNameLst>
                                      </p:cBhvr>
                                      <p:to>
                                        <p:strVal val="visible"/>
                                      </p:to>
                                    </p:set>
                                    <p:anim calcmode="lin" valueType="num">
                                      <p:cBhvr additive="base">
                                        <p:cTn dur="500"/>
                                        <p:tgtEl>
                                          <p:spTgt spid="17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Images">
  <p:cSld name="Half Images">
    <p:spTree>
      <p:nvGrpSpPr>
        <p:cNvPr id="173" name="Shape 173"/>
        <p:cNvGrpSpPr/>
        <p:nvPr/>
      </p:nvGrpSpPr>
      <p:grpSpPr>
        <a:xfrm>
          <a:off x="0" y="0"/>
          <a:ext cx="0" cy="0"/>
          <a:chOff x="0" y="0"/>
          <a:chExt cx="0" cy="0"/>
        </a:xfrm>
      </p:grpSpPr>
      <p:sp>
        <p:nvSpPr>
          <p:cNvPr id="174" name="Google Shape;174;g2e74e457b6e_0_266"/>
          <p:cNvSpPr/>
          <p:nvPr>
            <p:ph idx="2" type="pic"/>
          </p:nvPr>
        </p:nvSpPr>
        <p:spPr>
          <a:xfrm>
            <a:off x="0" y="0"/>
            <a:ext cx="4573200" cy="51435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ISION">
  <p:cSld name="1_VISION">
    <p:spTree>
      <p:nvGrpSpPr>
        <p:cNvPr id="175" name="Shape 175"/>
        <p:cNvGrpSpPr/>
        <p:nvPr/>
      </p:nvGrpSpPr>
      <p:grpSpPr>
        <a:xfrm>
          <a:off x="0" y="0"/>
          <a:ext cx="0" cy="0"/>
          <a:chOff x="0" y="0"/>
          <a:chExt cx="0" cy="0"/>
        </a:xfrm>
      </p:grpSpPr>
      <p:sp>
        <p:nvSpPr>
          <p:cNvPr id="176" name="Google Shape;176;g2e74e457b6e_0_268"/>
          <p:cNvSpPr/>
          <p:nvPr>
            <p:ph idx="2" type="pic"/>
          </p:nvPr>
        </p:nvSpPr>
        <p:spPr>
          <a:xfrm>
            <a:off x="863949" y="1450808"/>
            <a:ext cx="3172800" cy="27684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Layout 3">
  <p:cSld name="Team Layout 3">
    <p:spTree>
      <p:nvGrpSpPr>
        <p:cNvPr id="177" name="Shape 177"/>
        <p:cNvGrpSpPr/>
        <p:nvPr/>
      </p:nvGrpSpPr>
      <p:grpSpPr>
        <a:xfrm>
          <a:off x="0" y="0"/>
          <a:ext cx="0" cy="0"/>
          <a:chOff x="0" y="0"/>
          <a:chExt cx="0" cy="0"/>
        </a:xfrm>
      </p:grpSpPr>
      <p:sp>
        <p:nvSpPr>
          <p:cNvPr id="178" name="Google Shape;178;g2e74e457b6e_0_270"/>
          <p:cNvSpPr/>
          <p:nvPr>
            <p:ph idx="2" type="pic"/>
          </p:nvPr>
        </p:nvSpPr>
        <p:spPr>
          <a:xfrm>
            <a:off x="2430161" y="1369358"/>
            <a:ext cx="988200" cy="952500"/>
          </a:xfrm>
          <a:prstGeom prst="rect">
            <a:avLst/>
          </a:prstGeom>
          <a:noFill/>
          <a:ln>
            <a:noFill/>
          </a:ln>
        </p:spPr>
      </p:sp>
      <p:sp>
        <p:nvSpPr>
          <p:cNvPr id="179" name="Google Shape;179;g2e74e457b6e_0_270"/>
          <p:cNvSpPr/>
          <p:nvPr>
            <p:ph idx="3" type="pic"/>
          </p:nvPr>
        </p:nvSpPr>
        <p:spPr>
          <a:xfrm>
            <a:off x="4075641" y="1369358"/>
            <a:ext cx="988200" cy="952500"/>
          </a:xfrm>
          <a:prstGeom prst="rect">
            <a:avLst/>
          </a:prstGeom>
          <a:noFill/>
          <a:ln>
            <a:noFill/>
          </a:ln>
        </p:spPr>
      </p:sp>
      <p:sp>
        <p:nvSpPr>
          <p:cNvPr id="180" name="Google Shape;180;g2e74e457b6e_0_270"/>
          <p:cNvSpPr/>
          <p:nvPr>
            <p:ph idx="4" type="pic"/>
          </p:nvPr>
        </p:nvSpPr>
        <p:spPr>
          <a:xfrm>
            <a:off x="5706248" y="1369358"/>
            <a:ext cx="988200" cy="952500"/>
          </a:xfrm>
          <a:prstGeom prst="rect">
            <a:avLst/>
          </a:prstGeom>
          <a:noFill/>
          <a:ln>
            <a:noFill/>
          </a:ln>
        </p:spPr>
      </p:sp>
      <p:sp>
        <p:nvSpPr>
          <p:cNvPr id="181" name="Google Shape;181;g2e74e457b6e_0_270"/>
          <p:cNvSpPr/>
          <p:nvPr>
            <p:ph idx="5" type="pic"/>
          </p:nvPr>
        </p:nvSpPr>
        <p:spPr>
          <a:xfrm>
            <a:off x="7369363" y="1369358"/>
            <a:ext cx="988200" cy="952500"/>
          </a:xfrm>
          <a:prstGeom prst="rect">
            <a:avLst/>
          </a:prstGeom>
          <a:noFill/>
          <a:ln>
            <a:noFill/>
          </a:ln>
        </p:spPr>
      </p:sp>
      <p:sp>
        <p:nvSpPr>
          <p:cNvPr id="182" name="Google Shape;182;g2e74e457b6e_0_270"/>
          <p:cNvSpPr/>
          <p:nvPr>
            <p:ph idx="6" type="pic"/>
          </p:nvPr>
        </p:nvSpPr>
        <p:spPr>
          <a:xfrm>
            <a:off x="797664" y="1369358"/>
            <a:ext cx="988200" cy="952500"/>
          </a:xfrm>
          <a:prstGeom prst="rect">
            <a:avLst/>
          </a:prstGeom>
          <a:noFill/>
          <a:ln>
            <a:noFill/>
          </a:ln>
        </p:spPr>
      </p:sp>
      <p:sp>
        <p:nvSpPr>
          <p:cNvPr id="183" name="Google Shape;183;g2e74e457b6e_0_270"/>
          <p:cNvSpPr/>
          <p:nvPr>
            <p:ph idx="7" type="pic"/>
          </p:nvPr>
        </p:nvSpPr>
        <p:spPr>
          <a:xfrm>
            <a:off x="2430161" y="2898309"/>
            <a:ext cx="988200" cy="952500"/>
          </a:xfrm>
          <a:prstGeom prst="rect">
            <a:avLst/>
          </a:prstGeom>
          <a:noFill/>
          <a:ln>
            <a:noFill/>
          </a:ln>
        </p:spPr>
      </p:sp>
      <p:sp>
        <p:nvSpPr>
          <p:cNvPr id="184" name="Google Shape;184;g2e74e457b6e_0_270"/>
          <p:cNvSpPr/>
          <p:nvPr>
            <p:ph idx="8" type="pic"/>
          </p:nvPr>
        </p:nvSpPr>
        <p:spPr>
          <a:xfrm>
            <a:off x="4075641" y="2898309"/>
            <a:ext cx="988200" cy="952500"/>
          </a:xfrm>
          <a:prstGeom prst="rect">
            <a:avLst/>
          </a:prstGeom>
          <a:noFill/>
          <a:ln>
            <a:noFill/>
          </a:ln>
        </p:spPr>
      </p:sp>
      <p:sp>
        <p:nvSpPr>
          <p:cNvPr id="185" name="Google Shape;185;g2e74e457b6e_0_270"/>
          <p:cNvSpPr/>
          <p:nvPr>
            <p:ph idx="9" type="pic"/>
          </p:nvPr>
        </p:nvSpPr>
        <p:spPr>
          <a:xfrm>
            <a:off x="5706248" y="2898309"/>
            <a:ext cx="988200" cy="952500"/>
          </a:xfrm>
          <a:prstGeom prst="rect">
            <a:avLst/>
          </a:prstGeom>
          <a:noFill/>
          <a:ln>
            <a:noFill/>
          </a:ln>
        </p:spPr>
      </p:sp>
      <p:sp>
        <p:nvSpPr>
          <p:cNvPr id="186" name="Google Shape;186;g2e74e457b6e_0_270"/>
          <p:cNvSpPr/>
          <p:nvPr>
            <p:ph idx="13" type="pic"/>
          </p:nvPr>
        </p:nvSpPr>
        <p:spPr>
          <a:xfrm>
            <a:off x="7369363" y="2898309"/>
            <a:ext cx="988200" cy="952500"/>
          </a:xfrm>
          <a:prstGeom prst="rect">
            <a:avLst/>
          </a:prstGeom>
          <a:noFill/>
          <a:ln>
            <a:noFill/>
          </a:ln>
        </p:spPr>
      </p:sp>
      <p:sp>
        <p:nvSpPr>
          <p:cNvPr id="187" name="Google Shape;187;g2e74e457b6e_0_270"/>
          <p:cNvSpPr/>
          <p:nvPr>
            <p:ph idx="14" type="pic"/>
          </p:nvPr>
        </p:nvSpPr>
        <p:spPr>
          <a:xfrm>
            <a:off x="797664" y="2898309"/>
            <a:ext cx="988200" cy="9525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am Layout 3">
  <p:cSld name="1_Team Layout 3">
    <p:spTree>
      <p:nvGrpSpPr>
        <p:cNvPr id="188" name="Shape 188"/>
        <p:cNvGrpSpPr/>
        <p:nvPr/>
      </p:nvGrpSpPr>
      <p:grpSpPr>
        <a:xfrm>
          <a:off x="0" y="0"/>
          <a:ext cx="0" cy="0"/>
          <a:chOff x="0" y="0"/>
          <a:chExt cx="0" cy="0"/>
        </a:xfrm>
      </p:grpSpPr>
      <p:sp>
        <p:nvSpPr>
          <p:cNvPr id="189" name="Google Shape;189;g2e74e457b6e_0_281"/>
          <p:cNvSpPr/>
          <p:nvPr>
            <p:ph idx="2" type="pic"/>
          </p:nvPr>
        </p:nvSpPr>
        <p:spPr>
          <a:xfrm>
            <a:off x="2430161" y="1369358"/>
            <a:ext cx="988200" cy="952500"/>
          </a:xfrm>
          <a:prstGeom prst="ellipse">
            <a:avLst/>
          </a:prstGeom>
          <a:noFill/>
          <a:ln>
            <a:noFill/>
          </a:ln>
        </p:spPr>
      </p:sp>
      <p:sp>
        <p:nvSpPr>
          <p:cNvPr id="190" name="Google Shape;190;g2e74e457b6e_0_281"/>
          <p:cNvSpPr/>
          <p:nvPr>
            <p:ph idx="3" type="pic"/>
          </p:nvPr>
        </p:nvSpPr>
        <p:spPr>
          <a:xfrm>
            <a:off x="4075641" y="1369358"/>
            <a:ext cx="988200" cy="952500"/>
          </a:xfrm>
          <a:prstGeom prst="ellipse">
            <a:avLst/>
          </a:prstGeom>
          <a:noFill/>
          <a:ln>
            <a:noFill/>
          </a:ln>
        </p:spPr>
      </p:sp>
      <p:sp>
        <p:nvSpPr>
          <p:cNvPr id="191" name="Google Shape;191;g2e74e457b6e_0_281"/>
          <p:cNvSpPr/>
          <p:nvPr>
            <p:ph idx="4" type="pic"/>
          </p:nvPr>
        </p:nvSpPr>
        <p:spPr>
          <a:xfrm>
            <a:off x="5706248" y="1369358"/>
            <a:ext cx="988200" cy="952500"/>
          </a:xfrm>
          <a:prstGeom prst="ellipse">
            <a:avLst/>
          </a:prstGeom>
          <a:noFill/>
          <a:ln>
            <a:noFill/>
          </a:ln>
        </p:spPr>
      </p:sp>
      <p:sp>
        <p:nvSpPr>
          <p:cNvPr id="192" name="Google Shape;192;g2e74e457b6e_0_281"/>
          <p:cNvSpPr/>
          <p:nvPr>
            <p:ph idx="5" type="pic"/>
          </p:nvPr>
        </p:nvSpPr>
        <p:spPr>
          <a:xfrm>
            <a:off x="7369363" y="1369358"/>
            <a:ext cx="988200" cy="952500"/>
          </a:xfrm>
          <a:prstGeom prst="ellipse">
            <a:avLst/>
          </a:prstGeom>
          <a:noFill/>
          <a:ln>
            <a:noFill/>
          </a:ln>
        </p:spPr>
      </p:sp>
      <p:sp>
        <p:nvSpPr>
          <p:cNvPr id="193" name="Google Shape;193;g2e74e457b6e_0_281"/>
          <p:cNvSpPr/>
          <p:nvPr>
            <p:ph idx="6" type="pic"/>
          </p:nvPr>
        </p:nvSpPr>
        <p:spPr>
          <a:xfrm>
            <a:off x="797664" y="1369358"/>
            <a:ext cx="988200" cy="952500"/>
          </a:xfrm>
          <a:prstGeom prst="ellipse">
            <a:avLst/>
          </a:prstGeom>
          <a:noFill/>
          <a:ln>
            <a:noFill/>
          </a:ln>
        </p:spPr>
      </p:sp>
      <p:sp>
        <p:nvSpPr>
          <p:cNvPr id="194" name="Google Shape;194;g2e74e457b6e_0_281"/>
          <p:cNvSpPr/>
          <p:nvPr>
            <p:ph idx="7" type="pic"/>
          </p:nvPr>
        </p:nvSpPr>
        <p:spPr>
          <a:xfrm>
            <a:off x="2430161" y="2898309"/>
            <a:ext cx="988200" cy="952500"/>
          </a:xfrm>
          <a:prstGeom prst="ellipse">
            <a:avLst/>
          </a:prstGeom>
          <a:noFill/>
          <a:ln>
            <a:noFill/>
          </a:ln>
        </p:spPr>
      </p:sp>
      <p:sp>
        <p:nvSpPr>
          <p:cNvPr id="195" name="Google Shape;195;g2e74e457b6e_0_281"/>
          <p:cNvSpPr/>
          <p:nvPr>
            <p:ph idx="8" type="pic"/>
          </p:nvPr>
        </p:nvSpPr>
        <p:spPr>
          <a:xfrm>
            <a:off x="4075641" y="2898309"/>
            <a:ext cx="988200" cy="952500"/>
          </a:xfrm>
          <a:prstGeom prst="ellipse">
            <a:avLst/>
          </a:prstGeom>
          <a:noFill/>
          <a:ln>
            <a:noFill/>
          </a:ln>
        </p:spPr>
      </p:sp>
      <p:sp>
        <p:nvSpPr>
          <p:cNvPr id="196" name="Google Shape;196;g2e74e457b6e_0_281"/>
          <p:cNvSpPr/>
          <p:nvPr>
            <p:ph idx="9" type="pic"/>
          </p:nvPr>
        </p:nvSpPr>
        <p:spPr>
          <a:xfrm>
            <a:off x="5706248" y="2898309"/>
            <a:ext cx="988200" cy="952500"/>
          </a:xfrm>
          <a:prstGeom prst="ellipse">
            <a:avLst/>
          </a:prstGeom>
          <a:noFill/>
          <a:ln>
            <a:noFill/>
          </a:ln>
        </p:spPr>
      </p:sp>
      <p:sp>
        <p:nvSpPr>
          <p:cNvPr id="197" name="Google Shape;197;g2e74e457b6e_0_281"/>
          <p:cNvSpPr/>
          <p:nvPr>
            <p:ph idx="13" type="pic"/>
          </p:nvPr>
        </p:nvSpPr>
        <p:spPr>
          <a:xfrm>
            <a:off x="7369363" y="2898309"/>
            <a:ext cx="988200" cy="952500"/>
          </a:xfrm>
          <a:prstGeom prst="ellipse">
            <a:avLst/>
          </a:prstGeom>
          <a:noFill/>
          <a:ln>
            <a:noFill/>
          </a:ln>
        </p:spPr>
      </p:sp>
      <p:sp>
        <p:nvSpPr>
          <p:cNvPr id="198" name="Google Shape;198;g2e74e457b6e_0_281"/>
          <p:cNvSpPr/>
          <p:nvPr>
            <p:ph idx="14" type="pic"/>
          </p:nvPr>
        </p:nvSpPr>
        <p:spPr>
          <a:xfrm>
            <a:off x="797664" y="2898309"/>
            <a:ext cx="988200" cy="952500"/>
          </a:xfrm>
          <a:prstGeom prst="ellipse">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p:cSld name="Welcome">
    <p:spTree>
      <p:nvGrpSpPr>
        <p:cNvPr id="199" name="Shape 199"/>
        <p:cNvGrpSpPr/>
        <p:nvPr/>
      </p:nvGrpSpPr>
      <p:grpSpPr>
        <a:xfrm>
          <a:off x="0" y="0"/>
          <a:ext cx="0" cy="0"/>
          <a:chOff x="0" y="0"/>
          <a:chExt cx="0" cy="0"/>
        </a:xfrm>
      </p:grpSpPr>
      <p:sp>
        <p:nvSpPr>
          <p:cNvPr id="200" name="Google Shape;200;g2e74e457b6e_0_292"/>
          <p:cNvSpPr/>
          <p:nvPr>
            <p:ph idx="2" type="pic"/>
          </p:nvPr>
        </p:nvSpPr>
        <p:spPr>
          <a:xfrm>
            <a:off x="1619671" y="1449127"/>
            <a:ext cx="1599900" cy="1600200"/>
          </a:xfrm>
          <a:prstGeom prst="ellipse">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Squad 1">
  <p:cSld name="Team Squad 1">
    <p:spTree>
      <p:nvGrpSpPr>
        <p:cNvPr id="201" name="Shape 201"/>
        <p:cNvGrpSpPr/>
        <p:nvPr/>
      </p:nvGrpSpPr>
      <p:grpSpPr>
        <a:xfrm>
          <a:off x="0" y="0"/>
          <a:ext cx="0" cy="0"/>
          <a:chOff x="0" y="0"/>
          <a:chExt cx="0" cy="0"/>
        </a:xfrm>
      </p:grpSpPr>
      <p:sp>
        <p:nvSpPr>
          <p:cNvPr id="202" name="Google Shape;202;g2e74e457b6e_0_294"/>
          <p:cNvSpPr/>
          <p:nvPr>
            <p:ph idx="2" type="pic"/>
          </p:nvPr>
        </p:nvSpPr>
        <p:spPr>
          <a:xfrm>
            <a:off x="2627353" y="1342195"/>
            <a:ext cx="1885800" cy="1373100"/>
          </a:xfrm>
          <a:prstGeom prst="rect">
            <a:avLst/>
          </a:prstGeom>
          <a:noFill/>
          <a:ln>
            <a:noFill/>
          </a:ln>
        </p:spPr>
      </p:sp>
      <p:sp>
        <p:nvSpPr>
          <p:cNvPr id="203" name="Google Shape;203;g2e74e457b6e_0_294"/>
          <p:cNvSpPr/>
          <p:nvPr>
            <p:ph idx="3" type="pic"/>
          </p:nvPr>
        </p:nvSpPr>
        <p:spPr>
          <a:xfrm>
            <a:off x="6647245" y="1342195"/>
            <a:ext cx="1885800" cy="1373100"/>
          </a:xfrm>
          <a:prstGeom prst="rect">
            <a:avLst/>
          </a:prstGeom>
          <a:noFill/>
          <a:ln>
            <a:noFill/>
          </a:ln>
        </p:spPr>
      </p:sp>
      <p:sp>
        <p:nvSpPr>
          <p:cNvPr id="204" name="Google Shape;204;g2e74e457b6e_0_294"/>
          <p:cNvSpPr/>
          <p:nvPr>
            <p:ph idx="4" type="pic"/>
          </p:nvPr>
        </p:nvSpPr>
        <p:spPr>
          <a:xfrm>
            <a:off x="621586" y="1342195"/>
            <a:ext cx="1885800" cy="1373100"/>
          </a:xfrm>
          <a:prstGeom prst="rect">
            <a:avLst/>
          </a:prstGeom>
          <a:noFill/>
          <a:ln>
            <a:noFill/>
          </a:ln>
        </p:spPr>
      </p:sp>
      <p:sp>
        <p:nvSpPr>
          <p:cNvPr id="205" name="Google Shape;205;g2e74e457b6e_0_294"/>
          <p:cNvSpPr/>
          <p:nvPr>
            <p:ph idx="5" type="pic"/>
          </p:nvPr>
        </p:nvSpPr>
        <p:spPr>
          <a:xfrm>
            <a:off x="4633120" y="1342195"/>
            <a:ext cx="1885800" cy="13731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am Squad 1">
  <p:cSld name="1_Team Squad 1">
    <p:spTree>
      <p:nvGrpSpPr>
        <p:cNvPr id="206" name="Shape 206"/>
        <p:cNvGrpSpPr/>
        <p:nvPr/>
      </p:nvGrpSpPr>
      <p:grpSpPr>
        <a:xfrm>
          <a:off x="0" y="0"/>
          <a:ext cx="0" cy="0"/>
          <a:chOff x="0" y="0"/>
          <a:chExt cx="0" cy="0"/>
        </a:xfrm>
      </p:grpSpPr>
      <p:sp>
        <p:nvSpPr>
          <p:cNvPr id="207" name="Google Shape;207;g2e74e457b6e_0_299"/>
          <p:cNvSpPr/>
          <p:nvPr>
            <p:ph idx="2" type="pic"/>
          </p:nvPr>
        </p:nvSpPr>
        <p:spPr>
          <a:xfrm>
            <a:off x="2864726" y="1328355"/>
            <a:ext cx="1421400" cy="1420500"/>
          </a:xfrm>
          <a:prstGeom prst="ellipse">
            <a:avLst/>
          </a:prstGeom>
          <a:noFill/>
          <a:ln>
            <a:noFill/>
          </a:ln>
        </p:spPr>
      </p:sp>
      <p:sp>
        <p:nvSpPr>
          <p:cNvPr id="208" name="Google Shape;208;g2e74e457b6e_0_299"/>
          <p:cNvSpPr/>
          <p:nvPr>
            <p:ph idx="3" type="pic"/>
          </p:nvPr>
        </p:nvSpPr>
        <p:spPr>
          <a:xfrm>
            <a:off x="4857967" y="1328355"/>
            <a:ext cx="1421400" cy="1420500"/>
          </a:xfrm>
          <a:prstGeom prst="ellipse">
            <a:avLst/>
          </a:prstGeom>
          <a:noFill/>
          <a:ln>
            <a:noFill/>
          </a:ln>
        </p:spPr>
      </p:sp>
      <p:sp>
        <p:nvSpPr>
          <p:cNvPr id="209" name="Google Shape;209;g2e74e457b6e_0_299"/>
          <p:cNvSpPr/>
          <p:nvPr>
            <p:ph idx="4" type="pic"/>
          </p:nvPr>
        </p:nvSpPr>
        <p:spPr>
          <a:xfrm>
            <a:off x="6851573" y="1328355"/>
            <a:ext cx="1421400" cy="1420500"/>
          </a:xfrm>
          <a:prstGeom prst="ellipse">
            <a:avLst/>
          </a:prstGeom>
          <a:noFill/>
          <a:ln>
            <a:noFill/>
          </a:ln>
        </p:spPr>
      </p:sp>
      <p:sp>
        <p:nvSpPr>
          <p:cNvPr id="210" name="Google Shape;210;g2e74e457b6e_0_299"/>
          <p:cNvSpPr/>
          <p:nvPr>
            <p:ph idx="5" type="pic"/>
          </p:nvPr>
        </p:nvSpPr>
        <p:spPr>
          <a:xfrm>
            <a:off x="851054" y="1328355"/>
            <a:ext cx="1421400" cy="1420500"/>
          </a:xfrm>
          <a:prstGeom prst="ellipse">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33" name="Shape 33"/>
        <p:cNvGrpSpPr/>
        <p:nvPr/>
      </p:nvGrpSpPr>
      <p:grpSpPr>
        <a:xfrm>
          <a:off x="0" y="0"/>
          <a:ext cx="0" cy="0"/>
          <a:chOff x="0" y="0"/>
          <a:chExt cx="0" cy="0"/>
        </a:xfrm>
      </p:grpSpPr>
      <p:sp>
        <p:nvSpPr>
          <p:cNvPr id="34" name="Google Shape;34;g2e6ce0e5c47_0_506"/>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g2e6ce0e5c47_0_506"/>
          <p:cNvSpPr txBox="1"/>
          <p:nvPr>
            <p:ph idx="12" type="sldNum"/>
          </p:nvPr>
        </p:nvSpPr>
        <p:spPr>
          <a:xfrm>
            <a:off x="8472458" y="4663217"/>
            <a:ext cx="548700" cy="3936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CEO PlaceHolder">
  <p:cSld name="Meet CEO PlaceHolder">
    <p:spTree>
      <p:nvGrpSpPr>
        <p:cNvPr id="211" name="Shape 211"/>
        <p:cNvGrpSpPr/>
        <p:nvPr/>
      </p:nvGrpSpPr>
      <p:grpSpPr>
        <a:xfrm>
          <a:off x="0" y="0"/>
          <a:ext cx="0" cy="0"/>
          <a:chOff x="0" y="0"/>
          <a:chExt cx="0" cy="0"/>
        </a:xfrm>
      </p:grpSpPr>
      <p:sp>
        <p:nvSpPr>
          <p:cNvPr id="212" name="Google Shape;212;g2e74e457b6e_0_304"/>
          <p:cNvSpPr/>
          <p:nvPr>
            <p:ph idx="2" type="pic"/>
          </p:nvPr>
        </p:nvSpPr>
        <p:spPr>
          <a:xfrm>
            <a:off x="894238" y="1865114"/>
            <a:ext cx="1470600" cy="14424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The Squad 2">
  <p:cSld name="Meet The Squad 2">
    <p:spTree>
      <p:nvGrpSpPr>
        <p:cNvPr id="213" name="Shape 213"/>
        <p:cNvGrpSpPr/>
        <p:nvPr/>
      </p:nvGrpSpPr>
      <p:grpSpPr>
        <a:xfrm>
          <a:off x="0" y="0"/>
          <a:ext cx="0" cy="0"/>
          <a:chOff x="0" y="0"/>
          <a:chExt cx="0" cy="0"/>
        </a:xfrm>
      </p:grpSpPr>
      <p:sp>
        <p:nvSpPr>
          <p:cNvPr id="214" name="Google Shape;214;g2e74e457b6e_0_306"/>
          <p:cNvSpPr/>
          <p:nvPr>
            <p:ph idx="2" type="pic"/>
          </p:nvPr>
        </p:nvSpPr>
        <p:spPr>
          <a:xfrm>
            <a:off x="6918951" y="1475200"/>
            <a:ext cx="1277400" cy="1442400"/>
          </a:xfrm>
          <a:prstGeom prst="rect">
            <a:avLst/>
          </a:prstGeom>
          <a:noFill/>
          <a:ln>
            <a:noFill/>
          </a:ln>
        </p:spPr>
      </p:sp>
      <p:sp>
        <p:nvSpPr>
          <p:cNvPr id="215" name="Google Shape;215;g2e74e457b6e_0_306"/>
          <p:cNvSpPr/>
          <p:nvPr>
            <p:ph idx="3" type="pic"/>
          </p:nvPr>
        </p:nvSpPr>
        <p:spPr>
          <a:xfrm>
            <a:off x="3935373" y="1475200"/>
            <a:ext cx="1277400" cy="1442400"/>
          </a:xfrm>
          <a:prstGeom prst="rect">
            <a:avLst/>
          </a:prstGeom>
          <a:noFill/>
          <a:ln>
            <a:noFill/>
          </a:ln>
        </p:spPr>
      </p:sp>
      <p:sp>
        <p:nvSpPr>
          <p:cNvPr id="216" name="Google Shape;216;g2e74e457b6e_0_306"/>
          <p:cNvSpPr/>
          <p:nvPr>
            <p:ph idx="4" type="pic"/>
          </p:nvPr>
        </p:nvSpPr>
        <p:spPr>
          <a:xfrm>
            <a:off x="2439405" y="1475200"/>
            <a:ext cx="1277400" cy="1442400"/>
          </a:xfrm>
          <a:prstGeom prst="rect">
            <a:avLst/>
          </a:prstGeom>
          <a:noFill/>
          <a:ln>
            <a:noFill/>
          </a:ln>
        </p:spPr>
      </p:sp>
      <p:sp>
        <p:nvSpPr>
          <p:cNvPr id="217" name="Google Shape;217;g2e74e457b6e_0_306"/>
          <p:cNvSpPr/>
          <p:nvPr>
            <p:ph idx="5" type="pic"/>
          </p:nvPr>
        </p:nvSpPr>
        <p:spPr>
          <a:xfrm>
            <a:off x="951795" y="1475200"/>
            <a:ext cx="1277400" cy="1442400"/>
          </a:xfrm>
          <a:prstGeom prst="rect">
            <a:avLst/>
          </a:prstGeom>
          <a:noFill/>
          <a:ln>
            <a:noFill/>
          </a:ln>
        </p:spPr>
      </p:sp>
      <p:sp>
        <p:nvSpPr>
          <p:cNvPr id="218" name="Google Shape;218;g2e74e457b6e_0_306"/>
          <p:cNvSpPr/>
          <p:nvPr>
            <p:ph idx="6" type="pic"/>
          </p:nvPr>
        </p:nvSpPr>
        <p:spPr>
          <a:xfrm>
            <a:off x="5422983" y="1475200"/>
            <a:ext cx="1277400" cy="14424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eet The Squad 2">
  <p:cSld name="1_Meet The Squad 2">
    <p:spTree>
      <p:nvGrpSpPr>
        <p:cNvPr id="219" name="Shape 219"/>
        <p:cNvGrpSpPr/>
        <p:nvPr/>
      </p:nvGrpSpPr>
      <p:grpSpPr>
        <a:xfrm>
          <a:off x="0" y="0"/>
          <a:ext cx="0" cy="0"/>
          <a:chOff x="0" y="0"/>
          <a:chExt cx="0" cy="0"/>
        </a:xfrm>
      </p:grpSpPr>
      <p:sp>
        <p:nvSpPr>
          <p:cNvPr id="220" name="Google Shape;220;g2e74e457b6e_0_312"/>
          <p:cNvSpPr/>
          <p:nvPr>
            <p:ph idx="2" type="pic"/>
          </p:nvPr>
        </p:nvSpPr>
        <p:spPr>
          <a:xfrm>
            <a:off x="6881351" y="1285809"/>
            <a:ext cx="1505700" cy="1504800"/>
          </a:xfrm>
          <a:prstGeom prst="ellipse">
            <a:avLst/>
          </a:prstGeom>
          <a:noFill/>
          <a:ln>
            <a:noFill/>
          </a:ln>
        </p:spPr>
      </p:sp>
      <p:sp>
        <p:nvSpPr>
          <p:cNvPr id="221" name="Google Shape;221;g2e74e457b6e_0_312"/>
          <p:cNvSpPr/>
          <p:nvPr>
            <p:ph idx="3" type="pic"/>
          </p:nvPr>
        </p:nvSpPr>
        <p:spPr>
          <a:xfrm>
            <a:off x="4800368" y="1285809"/>
            <a:ext cx="1505700" cy="1504800"/>
          </a:xfrm>
          <a:prstGeom prst="ellipse">
            <a:avLst/>
          </a:prstGeom>
          <a:noFill/>
          <a:ln>
            <a:noFill/>
          </a:ln>
        </p:spPr>
      </p:sp>
      <p:sp>
        <p:nvSpPr>
          <p:cNvPr id="222" name="Google Shape;222;g2e74e457b6e_0_312"/>
          <p:cNvSpPr/>
          <p:nvPr>
            <p:ph idx="4" type="pic"/>
          </p:nvPr>
        </p:nvSpPr>
        <p:spPr>
          <a:xfrm>
            <a:off x="2789529" y="1285809"/>
            <a:ext cx="1505700" cy="1504800"/>
          </a:xfrm>
          <a:prstGeom prst="ellipse">
            <a:avLst/>
          </a:prstGeom>
          <a:noFill/>
          <a:ln>
            <a:noFill/>
          </a:ln>
        </p:spPr>
      </p:sp>
      <p:sp>
        <p:nvSpPr>
          <p:cNvPr id="223" name="Google Shape;223;g2e74e457b6e_0_312"/>
          <p:cNvSpPr/>
          <p:nvPr>
            <p:ph idx="5" type="pic"/>
          </p:nvPr>
        </p:nvSpPr>
        <p:spPr>
          <a:xfrm>
            <a:off x="708546" y="1285809"/>
            <a:ext cx="1505700" cy="1504800"/>
          </a:xfrm>
          <a:prstGeom prst="ellipse">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 mockup">
  <p:cSld name="app mockup">
    <p:spTree>
      <p:nvGrpSpPr>
        <p:cNvPr id="224" name="Shape 224"/>
        <p:cNvGrpSpPr/>
        <p:nvPr/>
      </p:nvGrpSpPr>
      <p:grpSpPr>
        <a:xfrm>
          <a:off x="0" y="0"/>
          <a:ext cx="0" cy="0"/>
          <a:chOff x="0" y="0"/>
          <a:chExt cx="0" cy="0"/>
        </a:xfrm>
      </p:grpSpPr>
      <p:sp>
        <p:nvSpPr>
          <p:cNvPr id="225" name="Google Shape;225;g2e74e457b6e_0_317"/>
          <p:cNvSpPr/>
          <p:nvPr>
            <p:ph idx="2" type="pic"/>
          </p:nvPr>
        </p:nvSpPr>
        <p:spPr>
          <a:xfrm>
            <a:off x="0" y="0"/>
            <a:ext cx="9144000" cy="3246900"/>
          </a:xfrm>
          <a:prstGeom prst="rect">
            <a:avLst/>
          </a:prstGeom>
          <a:noFill/>
          <a:ln>
            <a:noFill/>
          </a:ln>
        </p:spPr>
      </p:sp>
      <p:sp>
        <p:nvSpPr>
          <p:cNvPr id="226" name="Google Shape;226;g2e74e457b6e_0_317"/>
          <p:cNvSpPr/>
          <p:nvPr>
            <p:ph idx="3" type="pic"/>
          </p:nvPr>
        </p:nvSpPr>
        <p:spPr>
          <a:xfrm>
            <a:off x="1961670" y="1059582"/>
            <a:ext cx="1404000" cy="253830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Features">
  <p:cSld name="Laptop Features">
    <p:spTree>
      <p:nvGrpSpPr>
        <p:cNvPr id="227" name="Shape 227"/>
        <p:cNvGrpSpPr/>
        <p:nvPr/>
      </p:nvGrpSpPr>
      <p:grpSpPr>
        <a:xfrm>
          <a:off x="0" y="0"/>
          <a:ext cx="0" cy="0"/>
          <a:chOff x="0" y="0"/>
          <a:chExt cx="0" cy="0"/>
        </a:xfrm>
      </p:grpSpPr>
      <p:sp>
        <p:nvSpPr>
          <p:cNvPr id="228" name="Google Shape;228;g2e74e457b6e_0_320"/>
          <p:cNvSpPr/>
          <p:nvPr>
            <p:ph idx="2" type="pic"/>
          </p:nvPr>
        </p:nvSpPr>
        <p:spPr>
          <a:xfrm>
            <a:off x="3225942" y="1316249"/>
            <a:ext cx="2699400" cy="16782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Phone Features">
  <p:cSld name="iPhone Features">
    <p:spTree>
      <p:nvGrpSpPr>
        <p:cNvPr id="229" name="Shape 229"/>
        <p:cNvGrpSpPr/>
        <p:nvPr/>
      </p:nvGrpSpPr>
      <p:grpSpPr>
        <a:xfrm>
          <a:off x="0" y="0"/>
          <a:ext cx="0" cy="0"/>
          <a:chOff x="0" y="0"/>
          <a:chExt cx="0" cy="0"/>
        </a:xfrm>
      </p:grpSpPr>
      <p:sp>
        <p:nvSpPr>
          <p:cNvPr id="230" name="Google Shape;230;g2e74e457b6e_0_322"/>
          <p:cNvSpPr/>
          <p:nvPr>
            <p:ph idx="2" type="pic"/>
          </p:nvPr>
        </p:nvSpPr>
        <p:spPr>
          <a:xfrm>
            <a:off x="3860218" y="1620837"/>
            <a:ext cx="1430100" cy="253170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Phone Layout 2">
  <p:cSld name="3_iPhone Layout 2">
    <p:spTree>
      <p:nvGrpSpPr>
        <p:cNvPr id="231" name="Shape 231"/>
        <p:cNvGrpSpPr/>
        <p:nvPr/>
      </p:nvGrpSpPr>
      <p:grpSpPr>
        <a:xfrm>
          <a:off x="0" y="0"/>
          <a:ext cx="0" cy="0"/>
          <a:chOff x="0" y="0"/>
          <a:chExt cx="0" cy="0"/>
        </a:xfrm>
      </p:grpSpPr>
      <p:sp>
        <p:nvSpPr>
          <p:cNvPr id="232" name="Google Shape;232;g2e74e457b6e_0_324"/>
          <p:cNvSpPr/>
          <p:nvPr>
            <p:ph idx="2" type="pic"/>
          </p:nvPr>
        </p:nvSpPr>
        <p:spPr>
          <a:xfrm>
            <a:off x="6621441" y="2036168"/>
            <a:ext cx="1607700" cy="1004700"/>
          </a:xfrm>
          <a:prstGeom prst="rect">
            <a:avLst/>
          </a:prstGeom>
          <a:noFill/>
          <a:ln>
            <a:noFill/>
          </a:ln>
        </p:spPr>
      </p:sp>
      <p:sp>
        <p:nvSpPr>
          <p:cNvPr id="233" name="Google Shape;233;g2e74e457b6e_0_324"/>
          <p:cNvSpPr/>
          <p:nvPr>
            <p:ph idx="3" type="pic"/>
          </p:nvPr>
        </p:nvSpPr>
        <p:spPr>
          <a:xfrm>
            <a:off x="4672839" y="1374795"/>
            <a:ext cx="2016600" cy="12069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 Mockup 12">
  <p:cSld name="Web Mockup 12">
    <p:spTree>
      <p:nvGrpSpPr>
        <p:cNvPr id="234" name="Shape 234"/>
        <p:cNvGrpSpPr/>
        <p:nvPr/>
      </p:nvGrpSpPr>
      <p:grpSpPr>
        <a:xfrm>
          <a:off x="0" y="0"/>
          <a:ext cx="0" cy="0"/>
          <a:chOff x="0" y="0"/>
          <a:chExt cx="0" cy="0"/>
        </a:xfrm>
      </p:grpSpPr>
      <p:sp>
        <p:nvSpPr>
          <p:cNvPr id="235" name="Google Shape;235;g2e74e457b6e_0_327"/>
          <p:cNvSpPr/>
          <p:nvPr>
            <p:ph idx="2" type="pic"/>
          </p:nvPr>
        </p:nvSpPr>
        <p:spPr>
          <a:xfrm>
            <a:off x="4573191" y="1968814"/>
            <a:ext cx="3965700" cy="22332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pad Mockup 12">
  <p:cSld name="Ipad Mockup 12">
    <p:spTree>
      <p:nvGrpSpPr>
        <p:cNvPr id="236" name="Shape 236"/>
        <p:cNvGrpSpPr/>
        <p:nvPr/>
      </p:nvGrpSpPr>
      <p:grpSpPr>
        <a:xfrm>
          <a:off x="0" y="0"/>
          <a:ext cx="0" cy="0"/>
          <a:chOff x="0" y="0"/>
          <a:chExt cx="0" cy="0"/>
        </a:xfrm>
      </p:grpSpPr>
      <p:sp>
        <p:nvSpPr>
          <p:cNvPr id="237" name="Google Shape;237;g2e74e457b6e_0_329"/>
          <p:cNvSpPr/>
          <p:nvPr>
            <p:ph idx="2" type="pic"/>
          </p:nvPr>
        </p:nvSpPr>
        <p:spPr>
          <a:xfrm>
            <a:off x="6600096" y="1682822"/>
            <a:ext cx="1757400" cy="2369400"/>
          </a:xfrm>
          <a:prstGeom prst="rect">
            <a:avLst/>
          </a:prstGeom>
          <a:noFill/>
          <a:ln>
            <a:noFill/>
          </a:ln>
        </p:spPr>
      </p:sp>
      <p:sp>
        <p:nvSpPr>
          <p:cNvPr id="238" name="Google Shape;238;g2e74e457b6e_0_329"/>
          <p:cNvSpPr/>
          <p:nvPr>
            <p:ph idx="3" type="pic"/>
          </p:nvPr>
        </p:nvSpPr>
        <p:spPr>
          <a:xfrm>
            <a:off x="4370017" y="2389490"/>
            <a:ext cx="2391000" cy="17964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Phone Layout 2">
  <p:cSld name="2_iPhone Layout 2">
    <p:spTree>
      <p:nvGrpSpPr>
        <p:cNvPr id="239" name="Shape 239"/>
        <p:cNvGrpSpPr/>
        <p:nvPr/>
      </p:nvGrpSpPr>
      <p:grpSpPr>
        <a:xfrm>
          <a:off x="0" y="0"/>
          <a:ext cx="0" cy="0"/>
          <a:chOff x="0" y="0"/>
          <a:chExt cx="0" cy="0"/>
        </a:xfrm>
      </p:grpSpPr>
      <p:sp>
        <p:nvSpPr>
          <p:cNvPr id="240" name="Google Shape;240;g2e74e457b6e_0_332"/>
          <p:cNvSpPr/>
          <p:nvPr>
            <p:ph idx="2" type="pic"/>
          </p:nvPr>
        </p:nvSpPr>
        <p:spPr>
          <a:xfrm>
            <a:off x="1109428" y="1885780"/>
            <a:ext cx="2818500" cy="17652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olo e contenuto" showMasterSp="0">
  <p:cSld name="2_Titolo e contenuto">
    <p:bg>
      <p:bgPr>
        <a:solidFill>
          <a:srgbClr val="304B99"/>
        </a:solidFill>
      </p:bgPr>
    </p:bg>
    <p:spTree>
      <p:nvGrpSpPr>
        <p:cNvPr id="36" name="Shape 36"/>
        <p:cNvGrpSpPr/>
        <p:nvPr/>
      </p:nvGrpSpPr>
      <p:grpSpPr>
        <a:xfrm>
          <a:off x="0" y="0"/>
          <a:ext cx="0" cy="0"/>
          <a:chOff x="0" y="0"/>
          <a:chExt cx="0" cy="0"/>
        </a:xfrm>
      </p:grpSpPr>
      <p:pic>
        <p:nvPicPr>
          <p:cNvPr id="37" name="Google Shape;37;p29"/>
          <p:cNvPicPr preferRelativeResize="0"/>
          <p:nvPr/>
        </p:nvPicPr>
        <p:blipFill rotWithShape="1">
          <a:blip r:embed="rId2">
            <a:alphaModFix/>
          </a:blip>
          <a:srcRect b="0" l="0" r="0" t="0"/>
          <a:stretch/>
        </p:blipFill>
        <p:spPr>
          <a:xfrm>
            <a:off x="7815531" y="237818"/>
            <a:ext cx="1081301" cy="347484"/>
          </a:xfrm>
          <a:prstGeom prst="rect">
            <a:avLst/>
          </a:prstGeom>
          <a:noFill/>
          <a:ln>
            <a:noFill/>
          </a:ln>
        </p:spPr>
      </p:pic>
      <p:sp>
        <p:nvSpPr>
          <p:cNvPr id="38" name="Google Shape;38;p29"/>
          <p:cNvSpPr txBox="1"/>
          <p:nvPr>
            <p:ph type="title"/>
          </p:nvPr>
        </p:nvSpPr>
        <p:spPr>
          <a:xfrm>
            <a:off x="250825" y="241428"/>
            <a:ext cx="5649643" cy="536338"/>
          </a:xfrm>
          <a:prstGeom prst="rect">
            <a:avLst/>
          </a:prstGeom>
          <a:noFill/>
          <a:ln>
            <a:noFill/>
          </a:ln>
        </p:spPr>
        <p:txBody>
          <a:bodyPr anchorCtr="0" anchor="ctr" bIns="45700" lIns="91425" spcFirstLastPara="1" rIns="91425" wrap="square" tIns="45700">
            <a:normAutofit/>
          </a:bodyPr>
          <a:lstStyle>
            <a:lvl1pPr lvl="0" algn="l">
              <a:lnSpc>
                <a:spcPct val="109375"/>
              </a:lnSpc>
              <a:spcBef>
                <a:spcPts val="0"/>
              </a:spcBef>
              <a:spcAft>
                <a:spcPts val="0"/>
              </a:spcAft>
              <a:buClr>
                <a:schemeClr val="lt1"/>
              </a:buClr>
              <a:buSzPts val="3200"/>
              <a:buFont typeface="Arial"/>
              <a:buNone/>
              <a:defRPr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9"/>
          <p:cNvSpPr txBox="1"/>
          <p:nvPr>
            <p:ph idx="10" type="dt"/>
          </p:nvPr>
        </p:nvSpPr>
        <p:spPr>
          <a:xfrm>
            <a:off x="250825" y="4803775"/>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A0CEF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9"/>
          <p:cNvSpPr txBox="1"/>
          <p:nvPr>
            <p:ph idx="12" type="sldNum"/>
          </p:nvPr>
        </p:nvSpPr>
        <p:spPr>
          <a:xfrm>
            <a:off x="6839433" y="4803775"/>
            <a:ext cx="2057400" cy="273844"/>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
        <p:nvSpPr>
          <p:cNvPr id="41" name="Google Shape;41;p29"/>
          <p:cNvSpPr txBox="1"/>
          <p:nvPr>
            <p:ph idx="1" type="body"/>
          </p:nvPr>
        </p:nvSpPr>
        <p:spPr>
          <a:xfrm>
            <a:off x="365124" y="1051034"/>
            <a:ext cx="3886201" cy="35816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750"/>
              </a:spcBef>
              <a:spcAft>
                <a:spcPts val="0"/>
              </a:spcAft>
              <a:buClr>
                <a:schemeClr val="lt1"/>
              </a:buClr>
              <a:buSzPts val="2000"/>
              <a:buChar char="•"/>
              <a:defRPr sz="2000">
                <a:solidFill>
                  <a:schemeClr val="lt1"/>
                </a:solidFill>
              </a:defRPr>
            </a:lvl1pPr>
            <a:lvl2pPr indent="-342900" lvl="1" marL="914400" algn="l">
              <a:lnSpc>
                <a:spcPct val="90000"/>
              </a:lnSpc>
              <a:spcBef>
                <a:spcPts val="375"/>
              </a:spcBef>
              <a:spcAft>
                <a:spcPts val="0"/>
              </a:spcAft>
              <a:buClr>
                <a:schemeClr val="lt1"/>
              </a:buClr>
              <a:buSzPts val="1800"/>
              <a:buChar char="•"/>
              <a:defRPr sz="1800">
                <a:solidFill>
                  <a:schemeClr val="lt1"/>
                </a:solidFill>
              </a:defRPr>
            </a:lvl2pPr>
            <a:lvl3pPr indent="-330200" lvl="2" marL="1371600" algn="l">
              <a:lnSpc>
                <a:spcPct val="90000"/>
              </a:lnSpc>
              <a:spcBef>
                <a:spcPts val="375"/>
              </a:spcBef>
              <a:spcAft>
                <a:spcPts val="0"/>
              </a:spcAft>
              <a:buClr>
                <a:schemeClr val="lt1"/>
              </a:buClr>
              <a:buSzPts val="1600"/>
              <a:buChar char="•"/>
              <a:defRPr sz="1600">
                <a:solidFill>
                  <a:schemeClr val="lt1"/>
                </a:solidFill>
              </a:defRPr>
            </a:lvl3pPr>
            <a:lvl4pPr indent="-317500" lvl="3" marL="1828800" algn="l">
              <a:lnSpc>
                <a:spcPct val="90000"/>
              </a:lnSpc>
              <a:spcBef>
                <a:spcPts val="375"/>
              </a:spcBef>
              <a:spcAft>
                <a:spcPts val="0"/>
              </a:spcAft>
              <a:buClr>
                <a:schemeClr val="lt1"/>
              </a:buClr>
              <a:buSzPts val="1400"/>
              <a:buChar char="•"/>
              <a:defRPr sz="1400">
                <a:solidFill>
                  <a:schemeClr val="lt1"/>
                </a:solidFill>
              </a:defRPr>
            </a:lvl4pPr>
            <a:lvl5pPr indent="-311150" lvl="4" marL="2286000" algn="l">
              <a:lnSpc>
                <a:spcPct val="90000"/>
              </a:lnSpc>
              <a:spcBef>
                <a:spcPts val="375"/>
              </a:spcBef>
              <a:spcAft>
                <a:spcPts val="0"/>
              </a:spcAft>
              <a:buClr>
                <a:schemeClr val="lt1"/>
              </a:buClr>
              <a:buSzPts val="1300"/>
              <a:buChar char="•"/>
              <a:defRPr sz="1300">
                <a:solidFill>
                  <a:schemeClr val="l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2" name="Google Shape;42;p29"/>
          <p:cNvSpPr txBox="1"/>
          <p:nvPr>
            <p:ph idx="2" type="body"/>
          </p:nvPr>
        </p:nvSpPr>
        <p:spPr>
          <a:xfrm>
            <a:off x="4833257" y="1051034"/>
            <a:ext cx="3886201" cy="35816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750"/>
              </a:spcBef>
              <a:spcAft>
                <a:spcPts val="0"/>
              </a:spcAft>
              <a:buClr>
                <a:schemeClr val="lt1"/>
              </a:buClr>
              <a:buSzPts val="2000"/>
              <a:buChar char="•"/>
              <a:defRPr sz="2000">
                <a:solidFill>
                  <a:schemeClr val="lt1"/>
                </a:solidFill>
              </a:defRPr>
            </a:lvl1pPr>
            <a:lvl2pPr indent="-342900" lvl="1" marL="914400" algn="l">
              <a:lnSpc>
                <a:spcPct val="90000"/>
              </a:lnSpc>
              <a:spcBef>
                <a:spcPts val="375"/>
              </a:spcBef>
              <a:spcAft>
                <a:spcPts val="0"/>
              </a:spcAft>
              <a:buClr>
                <a:schemeClr val="lt1"/>
              </a:buClr>
              <a:buSzPts val="1800"/>
              <a:buChar char="•"/>
              <a:defRPr sz="1800">
                <a:solidFill>
                  <a:schemeClr val="lt1"/>
                </a:solidFill>
              </a:defRPr>
            </a:lvl2pPr>
            <a:lvl3pPr indent="-330200" lvl="2" marL="1371600" algn="l">
              <a:lnSpc>
                <a:spcPct val="90000"/>
              </a:lnSpc>
              <a:spcBef>
                <a:spcPts val="375"/>
              </a:spcBef>
              <a:spcAft>
                <a:spcPts val="0"/>
              </a:spcAft>
              <a:buClr>
                <a:schemeClr val="lt1"/>
              </a:buClr>
              <a:buSzPts val="1600"/>
              <a:buChar char="•"/>
              <a:defRPr sz="1600">
                <a:solidFill>
                  <a:schemeClr val="lt1"/>
                </a:solidFill>
              </a:defRPr>
            </a:lvl3pPr>
            <a:lvl4pPr indent="-317500" lvl="3" marL="1828800" algn="l">
              <a:lnSpc>
                <a:spcPct val="90000"/>
              </a:lnSpc>
              <a:spcBef>
                <a:spcPts val="375"/>
              </a:spcBef>
              <a:spcAft>
                <a:spcPts val="0"/>
              </a:spcAft>
              <a:buClr>
                <a:schemeClr val="lt1"/>
              </a:buClr>
              <a:buSzPts val="1400"/>
              <a:buChar char="•"/>
              <a:defRPr sz="1400">
                <a:solidFill>
                  <a:schemeClr val="lt1"/>
                </a:solidFill>
              </a:defRPr>
            </a:lvl4pPr>
            <a:lvl5pPr indent="-311150" lvl="4" marL="2286000" algn="l">
              <a:lnSpc>
                <a:spcPct val="90000"/>
              </a:lnSpc>
              <a:spcBef>
                <a:spcPts val="375"/>
              </a:spcBef>
              <a:spcAft>
                <a:spcPts val="0"/>
              </a:spcAft>
              <a:buClr>
                <a:schemeClr val="lt1"/>
              </a:buClr>
              <a:buSzPts val="1300"/>
              <a:buChar char="•"/>
              <a:defRPr sz="1300">
                <a:solidFill>
                  <a:schemeClr val="l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Phone">
  <p:cSld name="iPhone">
    <p:spTree>
      <p:nvGrpSpPr>
        <p:cNvPr id="241" name="Shape 241"/>
        <p:cNvGrpSpPr/>
        <p:nvPr/>
      </p:nvGrpSpPr>
      <p:grpSpPr>
        <a:xfrm>
          <a:off x="0" y="0"/>
          <a:ext cx="0" cy="0"/>
          <a:chOff x="0" y="0"/>
          <a:chExt cx="0" cy="0"/>
        </a:xfrm>
      </p:grpSpPr>
      <p:sp>
        <p:nvSpPr>
          <p:cNvPr id="242" name="Google Shape;242;g2e74e457b6e_0_334"/>
          <p:cNvSpPr/>
          <p:nvPr>
            <p:ph idx="2" type="pic"/>
          </p:nvPr>
        </p:nvSpPr>
        <p:spPr>
          <a:xfrm>
            <a:off x="3950931" y="1777166"/>
            <a:ext cx="1215000" cy="21873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c 12">
  <p:cSld name="iMac 12">
    <p:spTree>
      <p:nvGrpSpPr>
        <p:cNvPr id="243" name="Shape 243"/>
        <p:cNvGrpSpPr/>
        <p:nvPr/>
      </p:nvGrpSpPr>
      <p:grpSpPr>
        <a:xfrm>
          <a:off x="0" y="0"/>
          <a:ext cx="0" cy="0"/>
          <a:chOff x="0" y="0"/>
          <a:chExt cx="0" cy="0"/>
        </a:xfrm>
      </p:grpSpPr>
      <p:sp>
        <p:nvSpPr>
          <p:cNvPr id="244" name="Google Shape;244;g2e74e457b6e_0_336"/>
          <p:cNvSpPr/>
          <p:nvPr>
            <p:ph idx="2" type="pic"/>
          </p:nvPr>
        </p:nvSpPr>
        <p:spPr>
          <a:xfrm>
            <a:off x="3220154" y="1759941"/>
            <a:ext cx="2714100" cy="16326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Pad Mockup 2">
  <p:cSld name="iPad Mockup 2">
    <p:spTree>
      <p:nvGrpSpPr>
        <p:cNvPr id="245" name="Shape 245"/>
        <p:cNvGrpSpPr/>
        <p:nvPr/>
      </p:nvGrpSpPr>
      <p:grpSpPr>
        <a:xfrm>
          <a:off x="0" y="0"/>
          <a:ext cx="0" cy="0"/>
          <a:chOff x="0" y="0"/>
          <a:chExt cx="0" cy="0"/>
        </a:xfrm>
      </p:grpSpPr>
      <p:sp>
        <p:nvSpPr>
          <p:cNvPr id="246" name="Google Shape;246;g2e74e457b6e_0_338"/>
          <p:cNvSpPr/>
          <p:nvPr>
            <p:ph idx="2" type="pic"/>
          </p:nvPr>
        </p:nvSpPr>
        <p:spPr>
          <a:xfrm>
            <a:off x="3693954" y="1785006"/>
            <a:ext cx="1771800" cy="2375700"/>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ehind the Scenes">
  <p:cSld name="1_Behind the Scenes">
    <p:spTree>
      <p:nvGrpSpPr>
        <p:cNvPr id="247" name="Shape 247"/>
        <p:cNvGrpSpPr/>
        <p:nvPr/>
      </p:nvGrpSpPr>
      <p:grpSpPr>
        <a:xfrm>
          <a:off x="0" y="0"/>
          <a:ext cx="0" cy="0"/>
          <a:chOff x="0" y="0"/>
          <a:chExt cx="0" cy="0"/>
        </a:xfrm>
      </p:grpSpPr>
      <p:sp>
        <p:nvSpPr>
          <p:cNvPr id="248" name="Google Shape;248;g2e74e457b6e_0_340"/>
          <p:cNvSpPr/>
          <p:nvPr>
            <p:ph idx="2" type="pic"/>
          </p:nvPr>
        </p:nvSpPr>
        <p:spPr>
          <a:xfrm>
            <a:off x="2810242" y="1988358"/>
            <a:ext cx="3526800" cy="22218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c Mockup">
  <p:cSld name="iMac Mockup">
    <p:spTree>
      <p:nvGrpSpPr>
        <p:cNvPr id="249" name="Shape 249"/>
        <p:cNvGrpSpPr/>
        <p:nvPr/>
      </p:nvGrpSpPr>
      <p:grpSpPr>
        <a:xfrm>
          <a:off x="0" y="0"/>
          <a:ext cx="0" cy="0"/>
          <a:chOff x="0" y="0"/>
          <a:chExt cx="0" cy="0"/>
        </a:xfrm>
      </p:grpSpPr>
      <p:sp>
        <p:nvSpPr>
          <p:cNvPr id="250" name="Google Shape;250;g2e74e457b6e_0_342"/>
          <p:cNvSpPr/>
          <p:nvPr>
            <p:ph idx="2" type="pic"/>
          </p:nvPr>
        </p:nvSpPr>
        <p:spPr>
          <a:xfrm>
            <a:off x="3228512" y="1275355"/>
            <a:ext cx="2714100" cy="1632600"/>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pad Mockup">
  <p:cSld name="Ipad Mockup">
    <p:spTree>
      <p:nvGrpSpPr>
        <p:cNvPr id="251" name="Shape 251"/>
        <p:cNvGrpSpPr/>
        <p:nvPr/>
      </p:nvGrpSpPr>
      <p:grpSpPr>
        <a:xfrm>
          <a:off x="0" y="0"/>
          <a:ext cx="0" cy="0"/>
          <a:chOff x="0" y="0"/>
          <a:chExt cx="0" cy="0"/>
        </a:xfrm>
      </p:grpSpPr>
      <p:sp>
        <p:nvSpPr>
          <p:cNvPr id="252" name="Google Shape;252;g2e74e457b6e_0_349"/>
          <p:cNvSpPr/>
          <p:nvPr>
            <p:ph idx="2" type="pic"/>
          </p:nvPr>
        </p:nvSpPr>
        <p:spPr>
          <a:xfrm>
            <a:off x="3418162" y="1849921"/>
            <a:ext cx="1805400" cy="2402700"/>
          </a:xfrm>
          <a:prstGeom prst="rect">
            <a:avLst/>
          </a:prstGeom>
          <a:noFill/>
          <a:ln>
            <a:noFill/>
          </a:ln>
        </p:spPr>
      </p:sp>
      <p:sp>
        <p:nvSpPr>
          <p:cNvPr id="253" name="Google Shape;253;g2e74e457b6e_0_349"/>
          <p:cNvSpPr/>
          <p:nvPr>
            <p:ph idx="3" type="pic"/>
          </p:nvPr>
        </p:nvSpPr>
        <p:spPr>
          <a:xfrm>
            <a:off x="1236232" y="2564943"/>
            <a:ext cx="2391000" cy="179640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phone features 3">
  <p:cSld name="iphone features 3">
    <p:spTree>
      <p:nvGrpSpPr>
        <p:cNvPr id="254" name="Shape 254"/>
        <p:cNvGrpSpPr/>
        <p:nvPr/>
      </p:nvGrpSpPr>
      <p:grpSpPr>
        <a:xfrm>
          <a:off x="0" y="0"/>
          <a:ext cx="0" cy="0"/>
          <a:chOff x="0" y="0"/>
          <a:chExt cx="0" cy="0"/>
        </a:xfrm>
      </p:grpSpPr>
      <p:sp>
        <p:nvSpPr>
          <p:cNvPr id="255" name="Google Shape;255;g2e74e457b6e_0_352"/>
          <p:cNvSpPr/>
          <p:nvPr>
            <p:ph idx="2" type="pic"/>
          </p:nvPr>
        </p:nvSpPr>
        <p:spPr>
          <a:xfrm>
            <a:off x="0" y="0"/>
            <a:ext cx="9144000" cy="2743200"/>
          </a:xfrm>
          <a:prstGeom prst="rect">
            <a:avLst/>
          </a:prstGeom>
          <a:noFill/>
          <a:ln>
            <a:noFill/>
          </a:ln>
        </p:spPr>
      </p:sp>
      <p:sp>
        <p:nvSpPr>
          <p:cNvPr id="256" name="Google Shape;256;g2e74e457b6e_0_352"/>
          <p:cNvSpPr/>
          <p:nvPr>
            <p:ph idx="3" type="pic"/>
          </p:nvPr>
        </p:nvSpPr>
        <p:spPr>
          <a:xfrm rot="5400000">
            <a:off x="1796946" y="2164351"/>
            <a:ext cx="1424100" cy="2518500"/>
          </a:xfrm>
          <a:prstGeom prst="rect">
            <a:avLst/>
          </a:prstGeom>
          <a:noFill/>
          <a:ln>
            <a:noFill/>
          </a:ln>
        </p:spPr>
      </p:sp>
      <p:sp>
        <p:nvSpPr>
          <p:cNvPr id="257" name="Google Shape;257;g2e74e457b6e_0_352"/>
          <p:cNvSpPr/>
          <p:nvPr>
            <p:ph idx="4" type="pic"/>
          </p:nvPr>
        </p:nvSpPr>
        <p:spPr>
          <a:xfrm>
            <a:off x="777150" y="1592792"/>
            <a:ext cx="1424400" cy="25179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500"/>
                                        <p:tgtEl>
                                          <p:spTgt spid="25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5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phone_06_layout">
  <p:cSld name="Iphone_06_layout">
    <p:spTree>
      <p:nvGrpSpPr>
        <p:cNvPr id="258" name="Shape 258"/>
        <p:cNvGrpSpPr/>
        <p:nvPr/>
      </p:nvGrpSpPr>
      <p:grpSpPr>
        <a:xfrm>
          <a:off x="0" y="0"/>
          <a:ext cx="0" cy="0"/>
          <a:chOff x="0" y="0"/>
          <a:chExt cx="0" cy="0"/>
        </a:xfrm>
      </p:grpSpPr>
      <p:sp>
        <p:nvSpPr>
          <p:cNvPr id="259" name="Google Shape;259;g2e74e457b6e_0_356"/>
          <p:cNvSpPr/>
          <p:nvPr>
            <p:ph idx="2" type="pic"/>
          </p:nvPr>
        </p:nvSpPr>
        <p:spPr>
          <a:xfrm>
            <a:off x="3873372" y="1629210"/>
            <a:ext cx="1425300" cy="2523300"/>
          </a:xfrm>
          <a:prstGeom prst="rect">
            <a:avLst/>
          </a:prstGeom>
          <a:no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Phone Layout 2">
  <p:cSld name="1_iPhone Layout 2">
    <p:spTree>
      <p:nvGrpSpPr>
        <p:cNvPr id="260" name="Shape 260"/>
        <p:cNvGrpSpPr/>
        <p:nvPr/>
      </p:nvGrpSpPr>
      <p:grpSpPr>
        <a:xfrm>
          <a:off x="0" y="0"/>
          <a:ext cx="0" cy="0"/>
          <a:chOff x="0" y="0"/>
          <a:chExt cx="0" cy="0"/>
        </a:xfrm>
      </p:grpSpPr>
      <p:sp>
        <p:nvSpPr>
          <p:cNvPr id="261" name="Google Shape;261;g2e74e457b6e_0_358"/>
          <p:cNvSpPr/>
          <p:nvPr>
            <p:ph idx="2" type="pic"/>
          </p:nvPr>
        </p:nvSpPr>
        <p:spPr>
          <a:xfrm>
            <a:off x="2555251" y="1618422"/>
            <a:ext cx="1414500" cy="2508900"/>
          </a:xfrm>
          <a:prstGeom prst="rect">
            <a:avLst/>
          </a:prstGeom>
          <a:noFill/>
          <a:ln>
            <a:noFill/>
          </a:ln>
        </p:spPr>
      </p:sp>
      <p:sp>
        <p:nvSpPr>
          <p:cNvPr id="262" name="Google Shape;262;g2e74e457b6e_0_358"/>
          <p:cNvSpPr/>
          <p:nvPr>
            <p:ph idx="3" type="pic"/>
          </p:nvPr>
        </p:nvSpPr>
        <p:spPr>
          <a:xfrm>
            <a:off x="783490" y="1618422"/>
            <a:ext cx="1414500" cy="2508900"/>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 Mockup">
  <p:cSld name="Web Mockup">
    <p:spTree>
      <p:nvGrpSpPr>
        <p:cNvPr id="263" name="Shape 263"/>
        <p:cNvGrpSpPr/>
        <p:nvPr/>
      </p:nvGrpSpPr>
      <p:grpSpPr>
        <a:xfrm>
          <a:off x="0" y="0"/>
          <a:ext cx="0" cy="0"/>
          <a:chOff x="0" y="0"/>
          <a:chExt cx="0" cy="0"/>
        </a:xfrm>
      </p:grpSpPr>
      <p:sp>
        <p:nvSpPr>
          <p:cNvPr id="264" name="Google Shape;264;g2e74e457b6e_0_361"/>
          <p:cNvSpPr/>
          <p:nvPr>
            <p:ph idx="2" type="pic"/>
          </p:nvPr>
        </p:nvSpPr>
        <p:spPr>
          <a:xfrm>
            <a:off x="2591755" y="1509920"/>
            <a:ext cx="3965700" cy="22332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apositiva titolo">
  <p:cSld name="3_Diapositiva titolo">
    <p:spTree>
      <p:nvGrpSpPr>
        <p:cNvPr id="43" name="Shape 43"/>
        <p:cNvGrpSpPr/>
        <p:nvPr/>
      </p:nvGrpSpPr>
      <p:grpSpPr>
        <a:xfrm>
          <a:off x="0" y="0"/>
          <a:ext cx="0" cy="0"/>
          <a:chOff x="0" y="0"/>
          <a:chExt cx="0" cy="0"/>
        </a:xfrm>
      </p:grpSpPr>
      <p:sp>
        <p:nvSpPr>
          <p:cNvPr id="44" name="Google Shape;44;p26"/>
          <p:cNvSpPr txBox="1"/>
          <p:nvPr>
            <p:ph type="ctrTitle"/>
          </p:nvPr>
        </p:nvSpPr>
        <p:spPr>
          <a:xfrm>
            <a:off x="1143000" y="1731579"/>
            <a:ext cx="6858000" cy="1680341"/>
          </a:xfrm>
          <a:prstGeom prst="rect">
            <a:avLst/>
          </a:prstGeom>
          <a:noFill/>
          <a:ln>
            <a:noFill/>
          </a:ln>
        </p:spPr>
        <p:txBody>
          <a:bodyPr anchorCtr="0" anchor="ctr" bIns="45700" lIns="91425" spcFirstLastPara="1" rIns="91425" wrap="square" tIns="45700">
            <a:normAutofit/>
          </a:bodyPr>
          <a:lstStyle>
            <a:lvl1pPr lvl="0" algn="ctr">
              <a:lnSpc>
                <a:spcPct val="102272"/>
              </a:lnSpc>
              <a:spcBef>
                <a:spcPts val="0"/>
              </a:spcBef>
              <a:spcAft>
                <a:spcPts val="0"/>
              </a:spcAft>
              <a:buClr>
                <a:srgbClr val="304B99"/>
              </a:buClr>
              <a:buSzPts val="4400"/>
              <a:buFont typeface="Arial"/>
              <a:buNone/>
              <a:defRPr b="0" i="0" sz="44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6"/>
          <p:cNvSpPr txBox="1"/>
          <p:nvPr>
            <p:ph idx="10" type="dt"/>
          </p:nvPr>
        </p:nvSpPr>
        <p:spPr>
          <a:xfrm>
            <a:off x="250825" y="4803775"/>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304B9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6"/>
          <p:cNvSpPr txBox="1"/>
          <p:nvPr>
            <p:ph idx="12" type="sldNum"/>
          </p:nvPr>
        </p:nvSpPr>
        <p:spPr>
          <a:xfrm>
            <a:off x="6839433" y="4803775"/>
            <a:ext cx="2057400" cy="273844"/>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Phone with image">
  <p:cSld name="4_iPhone with image">
    <p:spTree>
      <p:nvGrpSpPr>
        <p:cNvPr id="265" name="Shape 265"/>
        <p:cNvGrpSpPr/>
        <p:nvPr/>
      </p:nvGrpSpPr>
      <p:grpSpPr>
        <a:xfrm>
          <a:off x="0" y="0"/>
          <a:ext cx="0" cy="0"/>
          <a:chOff x="0" y="0"/>
          <a:chExt cx="0" cy="0"/>
        </a:xfrm>
      </p:grpSpPr>
      <p:sp>
        <p:nvSpPr>
          <p:cNvPr id="266" name="Google Shape;266;g2e74e457b6e_0_363"/>
          <p:cNvSpPr/>
          <p:nvPr>
            <p:ph idx="2" type="pic"/>
          </p:nvPr>
        </p:nvSpPr>
        <p:spPr>
          <a:xfrm>
            <a:off x="-1191" y="0"/>
            <a:ext cx="9144000" cy="5143500"/>
          </a:xfrm>
          <a:prstGeom prst="rect">
            <a:avLst/>
          </a:prstGeom>
          <a:noFill/>
          <a:ln>
            <a:noFill/>
          </a:ln>
        </p:spPr>
      </p:sp>
      <p:sp>
        <p:nvSpPr>
          <p:cNvPr id="267" name="Google Shape;267;g2e74e457b6e_0_363"/>
          <p:cNvSpPr/>
          <p:nvPr>
            <p:ph idx="3" type="pic"/>
          </p:nvPr>
        </p:nvSpPr>
        <p:spPr>
          <a:xfrm>
            <a:off x="1109428" y="1885780"/>
            <a:ext cx="2818500" cy="1765200"/>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 Layout 1">
  <p:cSld name="Portf Layout 1">
    <p:spTree>
      <p:nvGrpSpPr>
        <p:cNvPr id="268" name="Shape 268"/>
        <p:cNvGrpSpPr/>
        <p:nvPr/>
      </p:nvGrpSpPr>
      <p:grpSpPr>
        <a:xfrm>
          <a:off x="0" y="0"/>
          <a:ext cx="0" cy="0"/>
          <a:chOff x="0" y="0"/>
          <a:chExt cx="0" cy="0"/>
        </a:xfrm>
      </p:grpSpPr>
      <p:sp>
        <p:nvSpPr>
          <p:cNvPr id="269" name="Google Shape;269;g2e74e457b6e_0_366"/>
          <p:cNvSpPr/>
          <p:nvPr>
            <p:ph idx="2" type="pic"/>
          </p:nvPr>
        </p:nvSpPr>
        <p:spPr>
          <a:xfrm>
            <a:off x="7834085" y="3947367"/>
            <a:ext cx="1305600" cy="1196100"/>
          </a:xfrm>
          <a:prstGeom prst="rect">
            <a:avLst/>
          </a:prstGeom>
          <a:noFill/>
          <a:ln>
            <a:noFill/>
          </a:ln>
        </p:spPr>
      </p:sp>
      <p:sp>
        <p:nvSpPr>
          <p:cNvPr id="270" name="Google Shape;270;g2e74e457b6e_0_366"/>
          <p:cNvSpPr/>
          <p:nvPr>
            <p:ph idx="3" type="pic"/>
          </p:nvPr>
        </p:nvSpPr>
        <p:spPr>
          <a:xfrm>
            <a:off x="6528404" y="3947367"/>
            <a:ext cx="1305600" cy="1196100"/>
          </a:xfrm>
          <a:prstGeom prst="rect">
            <a:avLst/>
          </a:prstGeom>
          <a:noFill/>
          <a:ln>
            <a:noFill/>
          </a:ln>
        </p:spPr>
      </p:sp>
      <p:sp>
        <p:nvSpPr>
          <p:cNvPr id="271" name="Google Shape;271;g2e74e457b6e_0_366"/>
          <p:cNvSpPr/>
          <p:nvPr>
            <p:ph idx="4" type="pic"/>
          </p:nvPr>
        </p:nvSpPr>
        <p:spPr>
          <a:xfrm>
            <a:off x="5222724" y="3947367"/>
            <a:ext cx="1305600" cy="1196100"/>
          </a:xfrm>
          <a:prstGeom prst="rect">
            <a:avLst/>
          </a:prstGeom>
          <a:noFill/>
          <a:ln>
            <a:noFill/>
          </a:ln>
        </p:spPr>
      </p:sp>
      <p:sp>
        <p:nvSpPr>
          <p:cNvPr id="272" name="Google Shape;272;g2e74e457b6e_0_366"/>
          <p:cNvSpPr/>
          <p:nvPr>
            <p:ph idx="5" type="pic"/>
          </p:nvPr>
        </p:nvSpPr>
        <p:spPr>
          <a:xfrm>
            <a:off x="3917043" y="3947367"/>
            <a:ext cx="1305600" cy="1196100"/>
          </a:xfrm>
          <a:prstGeom prst="rect">
            <a:avLst/>
          </a:prstGeom>
          <a:noFill/>
          <a:ln>
            <a:noFill/>
          </a:ln>
        </p:spPr>
      </p:sp>
      <p:sp>
        <p:nvSpPr>
          <p:cNvPr id="273" name="Google Shape;273;g2e74e457b6e_0_366"/>
          <p:cNvSpPr/>
          <p:nvPr>
            <p:ph idx="6" type="pic"/>
          </p:nvPr>
        </p:nvSpPr>
        <p:spPr>
          <a:xfrm>
            <a:off x="2611362" y="3947367"/>
            <a:ext cx="1305600" cy="1196100"/>
          </a:xfrm>
          <a:prstGeom prst="rect">
            <a:avLst/>
          </a:prstGeom>
          <a:noFill/>
          <a:ln>
            <a:noFill/>
          </a:ln>
        </p:spPr>
      </p:sp>
      <p:sp>
        <p:nvSpPr>
          <p:cNvPr id="274" name="Google Shape;274;g2e74e457b6e_0_366"/>
          <p:cNvSpPr/>
          <p:nvPr>
            <p:ph idx="7" type="pic"/>
          </p:nvPr>
        </p:nvSpPr>
        <p:spPr>
          <a:xfrm>
            <a:off x="1305681" y="3947367"/>
            <a:ext cx="1305600" cy="1196100"/>
          </a:xfrm>
          <a:prstGeom prst="rect">
            <a:avLst/>
          </a:prstGeom>
          <a:noFill/>
          <a:ln>
            <a:noFill/>
          </a:ln>
        </p:spPr>
      </p:sp>
      <p:sp>
        <p:nvSpPr>
          <p:cNvPr id="275" name="Google Shape;275;g2e74e457b6e_0_366"/>
          <p:cNvSpPr/>
          <p:nvPr>
            <p:ph idx="8" type="pic"/>
          </p:nvPr>
        </p:nvSpPr>
        <p:spPr>
          <a:xfrm>
            <a:off x="0" y="3947367"/>
            <a:ext cx="1305600" cy="1196100"/>
          </a:xfrm>
          <a:prstGeom prst="rect">
            <a:avLst/>
          </a:prstGeom>
          <a:noFill/>
          <a:ln>
            <a:noFill/>
          </a:ln>
        </p:spPr>
      </p:sp>
      <p:sp>
        <p:nvSpPr>
          <p:cNvPr id="276" name="Google Shape;276;g2e74e457b6e_0_366"/>
          <p:cNvSpPr/>
          <p:nvPr>
            <p:ph idx="9" type="pic"/>
          </p:nvPr>
        </p:nvSpPr>
        <p:spPr>
          <a:xfrm>
            <a:off x="7834085" y="2751233"/>
            <a:ext cx="1305600" cy="1196100"/>
          </a:xfrm>
          <a:prstGeom prst="rect">
            <a:avLst/>
          </a:prstGeom>
          <a:noFill/>
          <a:ln>
            <a:noFill/>
          </a:ln>
        </p:spPr>
      </p:sp>
      <p:sp>
        <p:nvSpPr>
          <p:cNvPr id="277" name="Google Shape;277;g2e74e457b6e_0_366"/>
          <p:cNvSpPr/>
          <p:nvPr>
            <p:ph idx="13" type="pic"/>
          </p:nvPr>
        </p:nvSpPr>
        <p:spPr>
          <a:xfrm>
            <a:off x="6528404" y="2751233"/>
            <a:ext cx="1305600" cy="1196100"/>
          </a:xfrm>
          <a:prstGeom prst="rect">
            <a:avLst/>
          </a:prstGeom>
          <a:noFill/>
          <a:ln>
            <a:noFill/>
          </a:ln>
        </p:spPr>
      </p:sp>
      <p:sp>
        <p:nvSpPr>
          <p:cNvPr id="278" name="Google Shape;278;g2e74e457b6e_0_366"/>
          <p:cNvSpPr/>
          <p:nvPr>
            <p:ph idx="14" type="pic"/>
          </p:nvPr>
        </p:nvSpPr>
        <p:spPr>
          <a:xfrm>
            <a:off x="5222724" y="2751233"/>
            <a:ext cx="1305600" cy="1196100"/>
          </a:xfrm>
          <a:prstGeom prst="rect">
            <a:avLst/>
          </a:prstGeom>
          <a:noFill/>
          <a:ln>
            <a:noFill/>
          </a:ln>
        </p:spPr>
      </p:sp>
      <p:sp>
        <p:nvSpPr>
          <p:cNvPr id="279" name="Google Shape;279;g2e74e457b6e_0_366"/>
          <p:cNvSpPr/>
          <p:nvPr>
            <p:ph idx="15" type="pic"/>
          </p:nvPr>
        </p:nvSpPr>
        <p:spPr>
          <a:xfrm>
            <a:off x="3917043" y="2751233"/>
            <a:ext cx="1305600" cy="1196100"/>
          </a:xfrm>
          <a:prstGeom prst="rect">
            <a:avLst/>
          </a:prstGeom>
          <a:noFill/>
          <a:ln>
            <a:noFill/>
          </a:ln>
        </p:spPr>
      </p:sp>
      <p:sp>
        <p:nvSpPr>
          <p:cNvPr id="280" name="Google Shape;280;g2e74e457b6e_0_366"/>
          <p:cNvSpPr/>
          <p:nvPr>
            <p:ph idx="16" type="pic"/>
          </p:nvPr>
        </p:nvSpPr>
        <p:spPr>
          <a:xfrm>
            <a:off x="2611362" y="2751233"/>
            <a:ext cx="1305600" cy="1196100"/>
          </a:xfrm>
          <a:prstGeom prst="rect">
            <a:avLst/>
          </a:prstGeom>
          <a:noFill/>
          <a:ln>
            <a:noFill/>
          </a:ln>
        </p:spPr>
      </p:sp>
      <p:sp>
        <p:nvSpPr>
          <p:cNvPr id="281" name="Google Shape;281;g2e74e457b6e_0_366"/>
          <p:cNvSpPr/>
          <p:nvPr>
            <p:ph idx="17" type="pic"/>
          </p:nvPr>
        </p:nvSpPr>
        <p:spPr>
          <a:xfrm>
            <a:off x="1305681" y="2751233"/>
            <a:ext cx="1305600" cy="1196100"/>
          </a:xfrm>
          <a:prstGeom prst="rect">
            <a:avLst/>
          </a:prstGeom>
          <a:noFill/>
          <a:ln>
            <a:noFill/>
          </a:ln>
        </p:spPr>
      </p:sp>
      <p:sp>
        <p:nvSpPr>
          <p:cNvPr id="282" name="Google Shape;282;g2e74e457b6e_0_366"/>
          <p:cNvSpPr/>
          <p:nvPr>
            <p:ph idx="18" type="pic"/>
          </p:nvPr>
        </p:nvSpPr>
        <p:spPr>
          <a:xfrm>
            <a:off x="0" y="2751233"/>
            <a:ext cx="1305600" cy="1196100"/>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 Layout 2">
  <p:cSld name="Portf Layout 2">
    <p:spTree>
      <p:nvGrpSpPr>
        <p:cNvPr id="283" name="Shape 283"/>
        <p:cNvGrpSpPr/>
        <p:nvPr/>
      </p:nvGrpSpPr>
      <p:grpSpPr>
        <a:xfrm>
          <a:off x="0" y="0"/>
          <a:ext cx="0" cy="0"/>
          <a:chOff x="0" y="0"/>
          <a:chExt cx="0" cy="0"/>
        </a:xfrm>
      </p:grpSpPr>
      <p:sp>
        <p:nvSpPr>
          <p:cNvPr id="284" name="Google Shape;284;g2e74e457b6e_0_381"/>
          <p:cNvSpPr/>
          <p:nvPr>
            <p:ph idx="2" type="pic"/>
          </p:nvPr>
        </p:nvSpPr>
        <p:spPr>
          <a:xfrm>
            <a:off x="1967844" y="2297604"/>
            <a:ext cx="1137300" cy="1041900"/>
          </a:xfrm>
          <a:prstGeom prst="rect">
            <a:avLst/>
          </a:prstGeom>
          <a:noFill/>
          <a:ln>
            <a:noFill/>
          </a:ln>
        </p:spPr>
      </p:sp>
      <p:sp>
        <p:nvSpPr>
          <p:cNvPr id="285" name="Google Shape;285;g2e74e457b6e_0_381"/>
          <p:cNvSpPr/>
          <p:nvPr>
            <p:ph idx="3" type="pic"/>
          </p:nvPr>
        </p:nvSpPr>
        <p:spPr>
          <a:xfrm>
            <a:off x="3105169" y="2297604"/>
            <a:ext cx="1137300" cy="1041900"/>
          </a:xfrm>
          <a:prstGeom prst="rect">
            <a:avLst/>
          </a:prstGeom>
          <a:noFill/>
          <a:ln>
            <a:noFill/>
          </a:ln>
        </p:spPr>
      </p:sp>
      <p:sp>
        <p:nvSpPr>
          <p:cNvPr id="286" name="Google Shape;286;g2e74e457b6e_0_381"/>
          <p:cNvSpPr/>
          <p:nvPr>
            <p:ph idx="4" type="pic"/>
          </p:nvPr>
        </p:nvSpPr>
        <p:spPr>
          <a:xfrm>
            <a:off x="830519" y="2297604"/>
            <a:ext cx="1137300" cy="1041900"/>
          </a:xfrm>
          <a:prstGeom prst="rect">
            <a:avLst/>
          </a:prstGeom>
          <a:noFill/>
          <a:ln>
            <a:noFill/>
          </a:ln>
        </p:spPr>
      </p:sp>
      <p:sp>
        <p:nvSpPr>
          <p:cNvPr id="287" name="Google Shape;287;g2e74e457b6e_0_381"/>
          <p:cNvSpPr/>
          <p:nvPr>
            <p:ph idx="5" type="pic"/>
          </p:nvPr>
        </p:nvSpPr>
        <p:spPr>
          <a:xfrm>
            <a:off x="1967844" y="3339507"/>
            <a:ext cx="1137300" cy="1041900"/>
          </a:xfrm>
          <a:prstGeom prst="rect">
            <a:avLst/>
          </a:prstGeom>
          <a:noFill/>
          <a:ln>
            <a:noFill/>
          </a:ln>
        </p:spPr>
      </p:sp>
      <p:sp>
        <p:nvSpPr>
          <p:cNvPr id="288" name="Google Shape;288;g2e74e457b6e_0_381"/>
          <p:cNvSpPr/>
          <p:nvPr>
            <p:ph idx="6" type="pic"/>
          </p:nvPr>
        </p:nvSpPr>
        <p:spPr>
          <a:xfrm>
            <a:off x="3105169" y="3339507"/>
            <a:ext cx="1137300" cy="1041900"/>
          </a:xfrm>
          <a:prstGeom prst="rect">
            <a:avLst/>
          </a:prstGeom>
          <a:noFill/>
          <a:ln>
            <a:noFill/>
          </a:ln>
        </p:spPr>
      </p:sp>
      <p:sp>
        <p:nvSpPr>
          <p:cNvPr id="289" name="Google Shape;289;g2e74e457b6e_0_381"/>
          <p:cNvSpPr/>
          <p:nvPr>
            <p:ph idx="7" type="pic"/>
          </p:nvPr>
        </p:nvSpPr>
        <p:spPr>
          <a:xfrm>
            <a:off x="830519" y="3339507"/>
            <a:ext cx="1137300" cy="1041900"/>
          </a:xfrm>
          <a:prstGeom prst="rect">
            <a:avLst/>
          </a:prstGeom>
          <a:noFill/>
          <a:ln>
            <a:noFill/>
          </a:ln>
        </p:spPr>
      </p:sp>
      <p:sp>
        <p:nvSpPr>
          <p:cNvPr id="290" name="Google Shape;290;g2e74e457b6e_0_381"/>
          <p:cNvSpPr/>
          <p:nvPr>
            <p:ph idx="8" type="pic"/>
          </p:nvPr>
        </p:nvSpPr>
        <p:spPr>
          <a:xfrm>
            <a:off x="1967844" y="1255702"/>
            <a:ext cx="1137300" cy="1041900"/>
          </a:xfrm>
          <a:prstGeom prst="rect">
            <a:avLst/>
          </a:prstGeom>
          <a:noFill/>
          <a:ln>
            <a:noFill/>
          </a:ln>
        </p:spPr>
      </p:sp>
      <p:sp>
        <p:nvSpPr>
          <p:cNvPr id="291" name="Google Shape;291;g2e74e457b6e_0_381"/>
          <p:cNvSpPr/>
          <p:nvPr>
            <p:ph idx="9" type="pic"/>
          </p:nvPr>
        </p:nvSpPr>
        <p:spPr>
          <a:xfrm>
            <a:off x="3105169" y="1255702"/>
            <a:ext cx="1137300" cy="1041900"/>
          </a:xfrm>
          <a:prstGeom prst="rect">
            <a:avLst/>
          </a:prstGeom>
          <a:noFill/>
          <a:ln>
            <a:noFill/>
          </a:ln>
        </p:spPr>
      </p:sp>
      <p:sp>
        <p:nvSpPr>
          <p:cNvPr id="292" name="Google Shape;292;g2e74e457b6e_0_381"/>
          <p:cNvSpPr/>
          <p:nvPr>
            <p:ph idx="13" type="pic"/>
          </p:nvPr>
        </p:nvSpPr>
        <p:spPr>
          <a:xfrm>
            <a:off x="830519" y="1255702"/>
            <a:ext cx="1137300" cy="1041900"/>
          </a:xfrm>
          <a:prstGeom prst="rect">
            <a:avLst/>
          </a:prstGeom>
          <a:no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 Layout 3">
  <p:cSld name="Portf Layout 3">
    <p:spTree>
      <p:nvGrpSpPr>
        <p:cNvPr id="293" name="Shape 293"/>
        <p:cNvGrpSpPr/>
        <p:nvPr/>
      </p:nvGrpSpPr>
      <p:grpSpPr>
        <a:xfrm>
          <a:off x="0" y="0"/>
          <a:ext cx="0" cy="0"/>
          <a:chOff x="0" y="0"/>
          <a:chExt cx="0" cy="0"/>
        </a:xfrm>
      </p:grpSpPr>
      <p:sp>
        <p:nvSpPr>
          <p:cNvPr id="294" name="Google Shape;294;g2e74e457b6e_0_391"/>
          <p:cNvSpPr/>
          <p:nvPr>
            <p:ph idx="2" type="pic"/>
          </p:nvPr>
        </p:nvSpPr>
        <p:spPr>
          <a:xfrm>
            <a:off x="6191408" y="2322591"/>
            <a:ext cx="995100" cy="994200"/>
          </a:xfrm>
          <a:prstGeom prst="ellipse">
            <a:avLst/>
          </a:prstGeom>
          <a:noFill/>
          <a:ln>
            <a:noFill/>
          </a:ln>
        </p:spPr>
      </p:sp>
      <p:sp>
        <p:nvSpPr>
          <p:cNvPr id="295" name="Google Shape;295;g2e74e457b6e_0_391"/>
          <p:cNvSpPr/>
          <p:nvPr>
            <p:ph idx="3" type="pic"/>
          </p:nvPr>
        </p:nvSpPr>
        <p:spPr>
          <a:xfrm>
            <a:off x="5643662" y="1353342"/>
            <a:ext cx="995100" cy="994200"/>
          </a:xfrm>
          <a:prstGeom prst="ellipse">
            <a:avLst/>
          </a:prstGeom>
          <a:noFill/>
          <a:ln>
            <a:noFill/>
          </a:ln>
        </p:spPr>
      </p:sp>
      <p:sp>
        <p:nvSpPr>
          <p:cNvPr id="296" name="Google Shape;296;g2e74e457b6e_0_391"/>
          <p:cNvSpPr/>
          <p:nvPr>
            <p:ph idx="4" type="pic"/>
          </p:nvPr>
        </p:nvSpPr>
        <p:spPr>
          <a:xfrm>
            <a:off x="6739155" y="1353342"/>
            <a:ext cx="995100" cy="994200"/>
          </a:xfrm>
          <a:prstGeom prst="ellipse">
            <a:avLst/>
          </a:prstGeom>
          <a:noFill/>
          <a:ln>
            <a:noFill/>
          </a:ln>
        </p:spPr>
      </p:sp>
      <p:sp>
        <p:nvSpPr>
          <p:cNvPr id="297" name="Google Shape;297;g2e74e457b6e_0_391"/>
          <p:cNvSpPr/>
          <p:nvPr>
            <p:ph idx="5" type="pic"/>
          </p:nvPr>
        </p:nvSpPr>
        <p:spPr>
          <a:xfrm>
            <a:off x="7261830" y="2322591"/>
            <a:ext cx="995100" cy="994200"/>
          </a:xfrm>
          <a:prstGeom prst="ellipse">
            <a:avLst/>
          </a:prstGeom>
          <a:noFill/>
          <a:ln>
            <a:noFill/>
          </a:ln>
        </p:spPr>
      </p:sp>
      <p:sp>
        <p:nvSpPr>
          <p:cNvPr id="298" name="Google Shape;298;g2e74e457b6e_0_391"/>
          <p:cNvSpPr/>
          <p:nvPr>
            <p:ph idx="6" type="pic"/>
          </p:nvPr>
        </p:nvSpPr>
        <p:spPr>
          <a:xfrm>
            <a:off x="6739155" y="3291840"/>
            <a:ext cx="995100" cy="994200"/>
          </a:xfrm>
          <a:prstGeom prst="ellipse">
            <a:avLst/>
          </a:prstGeom>
          <a:noFill/>
          <a:ln>
            <a:noFill/>
          </a:ln>
        </p:spPr>
      </p:sp>
      <p:sp>
        <p:nvSpPr>
          <p:cNvPr id="299" name="Google Shape;299;g2e74e457b6e_0_391"/>
          <p:cNvSpPr/>
          <p:nvPr>
            <p:ph idx="7" type="pic"/>
          </p:nvPr>
        </p:nvSpPr>
        <p:spPr>
          <a:xfrm>
            <a:off x="5120986" y="2322591"/>
            <a:ext cx="995100" cy="994200"/>
          </a:xfrm>
          <a:prstGeom prst="ellipse">
            <a:avLst/>
          </a:prstGeom>
          <a:noFill/>
          <a:ln>
            <a:noFill/>
          </a:ln>
        </p:spPr>
      </p:sp>
      <p:sp>
        <p:nvSpPr>
          <p:cNvPr id="300" name="Google Shape;300;g2e74e457b6e_0_391"/>
          <p:cNvSpPr/>
          <p:nvPr>
            <p:ph idx="8" type="pic"/>
          </p:nvPr>
        </p:nvSpPr>
        <p:spPr>
          <a:xfrm>
            <a:off x="5643662" y="3291840"/>
            <a:ext cx="995100" cy="994200"/>
          </a:xfrm>
          <a:prstGeom prst="ellipse">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with 8 images">
  <p:cSld name="Portfolio with 8 images">
    <p:spTree>
      <p:nvGrpSpPr>
        <p:cNvPr id="301" name="Shape 301"/>
        <p:cNvGrpSpPr/>
        <p:nvPr/>
      </p:nvGrpSpPr>
      <p:grpSpPr>
        <a:xfrm>
          <a:off x="0" y="0"/>
          <a:ext cx="0" cy="0"/>
          <a:chOff x="0" y="0"/>
          <a:chExt cx="0" cy="0"/>
        </a:xfrm>
      </p:grpSpPr>
      <p:sp>
        <p:nvSpPr>
          <p:cNvPr id="302" name="Google Shape;302;g2e74e457b6e_0_399"/>
          <p:cNvSpPr/>
          <p:nvPr>
            <p:ph idx="2" type="pic"/>
          </p:nvPr>
        </p:nvSpPr>
        <p:spPr>
          <a:xfrm>
            <a:off x="4650123" y="2874353"/>
            <a:ext cx="1662600" cy="935100"/>
          </a:xfrm>
          <a:prstGeom prst="rect">
            <a:avLst/>
          </a:prstGeom>
          <a:noFill/>
          <a:ln>
            <a:noFill/>
          </a:ln>
        </p:spPr>
      </p:sp>
      <p:sp>
        <p:nvSpPr>
          <p:cNvPr id="303" name="Google Shape;303;g2e74e457b6e_0_399"/>
          <p:cNvSpPr/>
          <p:nvPr>
            <p:ph idx="3" type="pic"/>
          </p:nvPr>
        </p:nvSpPr>
        <p:spPr>
          <a:xfrm>
            <a:off x="2857637" y="2874353"/>
            <a:ext cx="1662600" cy="935100"/>
          </a:xfrm>
          <a:prstGeom prst="rect">
            <a:avLst/>
          </a:prstGeom>
          <a:noFill/>
          <a:ln>
            <a:noFill/>
          </a:ln>
        </p:spPr>
      </p:sp>
      <p:sp>
        <p:nvSpPr>
          <p:cNvPr id="304" name="Google Shape;304;g2e74e457b6e_0_399"/>
          <p:cNvSpPr/>
          <p:nvPr>
            <p:ph idx="4" type="pic"/>
          </p:nvPr>
        </p:nvSpPr>
        <p:spPr>
          <a:xfrm>
            <a:off x="6437778" y="2874353"/>
            <a:ext cx="1662600" cy="935100"/>
          </a:xfrm>
          <a:prstGeom prst="rect">
            <a:avLst/>
          </a:prstGeom>
          <a:noFill/>
          <a:ln>
            <a:noFill/>
          </a:ln>
        </p:spPr>
      </p:sp>
      <p:sp>
        <p:nvSpPr>
          <p:cNvPr id="305" name="Google Shape;305;g2e74e457b6e_0_399"/>
          <p:cNvSpPr/>
          <p:nvPr>
            <p:ph idx="5" type="pic"/>
          </p:nvPr>
        </p:nvSpPr>
        <p:spPr>
          <a:xfrm>
            <a:off x="1066937" y="2874353"/>
            <a:ext cx="1662600" cy="935100"/>
          </a:xfrm>
          <a:prstGeom prst="rect">
            <a:avLst/>
          </a:prstGeom>
          <a:noFill/>
          <a:ln>
            <a:noFill/>
          </a:ln>
        </p:spPr>
      </p:sp>
      <p:sp>
        <p:nvSpPr>
          <p:cNvPr id="306" name="Google Shape;306;g2e74e457b6e_0_399"/>
          <p:cNvSpPr/>
          <p:nvPr>
            <p:ph idx="6" type="pic"/>
          </p:nvPr>
        </p:nvSpPr>
        <p:spPr>
          <a:xfrm>
            <a:off x="4650123" y="1022931"/>
            <a:ext cx="1662600" cy="935100"/>
          </a:xfrm>
          <a:prstGeom prst="rect">
            <a:avLst/>
          </a:prstGeom>
          <a:noFill/>
          <a:ln>
            <a:noFill/>
          </a:ln>
        </p:spPr>
      </p:sp>
      <p:sp>
        <p:nvSpPr>
          <p:cNvPr id="307" name="Google Shape;307;g2e74e457b6e_0_399"/>
          <p:cNvSpPr/>
          <p:nvPr>
            <p:ph idx="7" type="pic"/>
          </p:nvPr>
        </p:nvSpPr>
        <p:spPr>
          <a:xfrm>
            <a:off x="2857637" y="1022931"/>
            <a:ext cx="1662600" cy="935100"/>
          </a:xfrm>
          <a:prstGeom prst="rect">
            <a:avLst/>
          </a:prstGeom>
          <a:noFill/>
          <a:ln>
            <a:noFill/>
          </a:ln>
        </p:spPr>
      </p:sp>
      <p:sp>
        <p:nvSpPr>
          <p:cNvPr id="308" name="Google Shape;308;g2e74e457b6e_0_399"/>
          <p:cNvSpPr/>
          <p:nvPr>
            <p:ph idx="8" type="pic"/>
          </p:nvPr>
        </p:nvSpPr>
        <p:spPr>
          <a:xfrm>
            <a:off x="6437778" y="1022931"/>
            <a:ext cx="1662600" cy="935100"/>
          </a:xfrm>
          <a:prstGeom prst="rect">
            <a:avLst/>
          </a:prstGeom>
          <a:noFill/>
          <a:ln>
            <a:noFill/>
          </a:ln>
        </p:spPr>
      </p:sp>
      <p:sp>
        <p:nvSpPr>
          <p:cNvPr id="309" name="Google Shape;309;g2e74e457b6e_0_399"/>
          <p:cNvSpPr/>
          <p:nvPr>
            <p:ph idx="9" type="pic"/>
          </p:nvPr>
        </p:nvSpPr>
        <p:spPr>
          <a:xfrm>
            <a:off x="1066937" y="1022931"/>
            <a:ext cx="1662600" cy="935100"/>
          </a:xfrm>
          <a:prstGeom prst="rect">
            <a:avLst/>
          </a:prstGeom>
          <a:noFill/>
          <a:ln>
            <a:noFill/>
          </a:ln>
        </p:spPr>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with 4 Circles">
  <p:cSld name="1_Portfolio with 4 Circles">
    <p:spTree>
      <p:nvGrpSpPr>
        <p:cNvPr id="310" name="Shape 310"/>
        <p:cNvGrpSpPr/>
        <p:nvPr/>
      </p:nvGrpSpPr>
      <p:grpSpPr>
        <a:xfrm>
          <a:off x="0" y="0"/>
          <a:ext cx="0" cy="0"/>
          <a:chOff x="0" y="0"/>
          <a:chExt cx="0" cy="0"/>
        </a:xfrm>
      </p:grpSpPr>
      <p:sp>
        <p:nvSpPr>
          <p:cNvPr id="311" name="Google Shape;311;g2e74e457b6e_0_408"/>
          <p:cNvSpPr/>
          <p:nvPr>
            <p:ph idx="2" type="pic"/>
          </p:nvPr>
        </p:nvSpPr>
        <p:spPr>
          <a:xfrm>
            <a:off x="6705104" y="1721114"/>
            <a:ext cx="1417800" cy="1412100"/>
          </a:xfrm>
          <a:prstGeom prst="rect">
            <a:avLst/>
          </a:prstGeom>
          <a:noFill/>
          <a:ln>
            <a:noFill/>
          </a:ln>
        </p:spPr>
      </p:sp>
      <p:sp>
        <p:nvSpPr>
          <p:cNvPr id="312" name="Google Shape;312;g2e74e457b6e_0_408"/>
          <p:cNvSpPr/>
          <p:nvPr>
            <p:ph idx="3" type="pic"/>
          </p:nvPr>
        </p:nvSpPr>
        <p:spPr>
          <a:xfrm>
            <a:off x="5286977" y="1721114"/>
            <a:ext cx="1417800" cy="1412100"/>
          </a:xfrm>
          <a:prstGeom prst="rect">
            <a:avLst/>
          </a:prstGeom>
          <a:noFill/>
          <a:ln>
            <a:noFill/>
          </a:ln>
        </p:spPr>
      </p:sp>
      <p:sp>
        <p:nvSpPr>
          <p:cNvPr id="313" name="Google Shape;313;g2e74e457b6e_0_408"/>
          <p:cNvSpPr/>
          <p:nvPr>
            <p:ph idx="4" type="pic"/>
          </p:nvPr>
        </p:nvSpPr>
        <p:spPr>
          <a:xfrm>
            <a:off x="2450915" y="1721114"/>
            <a:ext cx="1417800" cy="1412100"/>
          </a:xfrm>
          <a:prstGeom prst="rect">
            <a:avLst/>
          </a:prstGeom>
          <a:noFill/>
          <a:ln>
            <a:noFill/>
          </a:ln>
        </p:spPr>
      </p:sp>
      <p:sp>
        <p:nvSpPr>
          <p:cNvPr id="314" name="Google Shape;314;g2e74e457b6e_0_408"/>
          <p:cNvSpPr/>
          <p:nvPr>
            <p:ph idx="5" type="pic"/>
          </p:nvPr>
        </p:nvSpPr>
        <p:spPr>
          <a:xfrm>
            <a:off x="1032787" y="1721114"/>
            <a:ext cx="1417800" cy="1412100"/>
          </a:xfrm>
          <a:prstGeom prst="rect">
            <a:avLst/>
          </a:prstGeom>
          <a:no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1">
  <p:cSld name="Portfolio 1">
    <p:spTree>
      <p:nvGrpSpPr>
        <p:cNvPr id="315" name="Shape 315"/>
        <p:cNvGrpSpPr/>
        <p:nvPr/>
      </p:nvGrpSpPr>
      <p:grpSpPr>
        <a:xfrm>
          <a:off x="0" y="0"/>
          <a:ext cx="0" cy="0"/>
          <a:chOff x="0" y="0"/>
          <a:chExt cx="0" cy="0"/>
        </a:xfrm>
      </p:grpSpPr>
      <p:sp>
        <p:nvSpPr>
          <p:cNvPr id="316" name="Google Shape;316;g2e74e457b6e_0_413"/>
          <p:cNvSpPr/>
          <p:nvPr>
            <p:ph idx="2" type="pic"/>
          </p:nvPr>
        </p:nvSpPr>
        <p:spPr>
          <a:xfrm>
            <a:off x="1134694" y="1207626"/>
            <a:ext cx="1713600" cy="1527900"/>
          </a:xfrm>
          <a:prstGeom prst="rect">
            <a:avLst/>
          </a:prstGeom>
          <a:noFill/>
          <a:ln>
            <a:noFill/>
          </a:ln>
        </p:spPr>
      </p:sp>
      <p:sp>
        <p:nvSpPr>
          <p:cNvPr id="317" name="Google Shape;317;g2e74e457b6e_0_413"/>
          <p:cNvSpPr/>
          <p:nvPr>
            <p:ph idx="3" type="pic"/>
          </p:nvPr>
        </p:nvSpPr>
        <p:spPr>
          <a:xfrm>
            <a:off x="2848173" y="1207626"/>
            <a:ext cx="1713600" cy="1527900"/>
          </a:xfrm>
          <a:prstGeom prst="rect">
            <a:avLst/>
          </a:prstGeom>
          <a:noFill/>
          <a:ln>
            <a:noFill/>
          </a:ln>
        </p:spPr>
      </p:sp>
      <p:sp>
        <p:nvSpPr>
          <p:cNvPr id="318" name="Google Shape;318;g2e74e457b6e_0_413"/>
          <p:cNvSpPr/>
          <p:nvPr>
            <p:ph idx="4" type="pic"/>
          </p:nvPr>
        </p:nvSpPr>
        <p:spPr>
          <a:xfrm>
            <a:off x="4561653" y="1207626"/>
            <a:ext cx="1713600" cy="1527900"/>
          </a:xfrm>
          <a:prstGeom prst="rect">
            <a:avLst/>
          </a:prstGeom>
          <a:noFill/>
          <a:ln>
            <a:noFill/>
          </a:ln>
        </p:spPr>
      </p:sp>
      <p:sp>
        <p:nvSpPr>
          <p:cNvPr id="319" name="Google Shape;319;g2e74e457b6e_0_413"/>
          <p:cNvSpPr/>
          <p:nvPr>
            <p:ph idx="5" type="pic"/>
          </p:nvPr>
        </p:nvSpPr>
        <p:spPr>
          <a:xfrm>
            <a:off x="6275132" y="1207626"/>
            <a:ext cx="1713600" cy="1527900"/>
          </a:xfrm>
          <a:prstGeom prst="rect">
            <a:avLst/>
          </a:prstGeom>
          <a:noFill/>
          <a:ln>
            <a:noFill/>
          </a:ln>
        </p:spPr>
      </p:sp>
      <p:sp>
        <p:nvSpPr>
          <p:cNvPr id="320" name="Google Shape;320;g2e74e457b6e_0_413"/>
          <p:cNvSpPr/>
          <p:nvPr>
            <p:ph idx="6" type="pic"/>
          </p:nvPr>
        </p:nvSpPr>
        <p:spPr>
          <a:xfrm>
            <a:off x="1134694" y="2735603"/>
            <a:ext cx="1713600" cy="1527900"/>
          </a:xfrm>
          <a:prstGeom prst="rect">
            <a:avLst/>
          </a:prstGeom>
          <a:noFill/>
          <a:ln>
            <a:noFill/>
          </a:ln>
        </p:spPr>
      </p:sp>
      <p:sp>
        <p:nvSpPr>
          <p:cNvPr id="321" name="Google Shape;321;g2e74e457b6e_0_413"/>
          <p:cNvSpPr/>
          <p:nvPr>
            <p:ph idx="7" type="pic"/>
          </p:nvPr>
        </p:nvSpPr>
        <p:spPr>
          <a:xfrm>
            <a:off x="2848173" y="2735603"/>
            <a:ext cx="1713600" cy="1527900"/>
          </a:xfrm>
          <a:prstGeom prst="rect">
            <a:avLst/>
          </a:prstGeom>
          <a:noFill/>
          <a:ln>
            <a:noFill/>
          </a:ln>
        </p:spPr>
      </p:sp>
      <p:sp>
        <p:nvSpPr>
          <p:cNvPr id="322" name="Google Shape;322;g2e74e457b6e_0_413"/>
          <p:cNvSpPr/>
          <p:nvPr>
            <p:ph idx="8" type="pic"/>
          </p:nvPr>
        </p:nvSpPr>
        <p:spPr>
          <a:xfrm>
            <a:off x="4561653" y="2735603"/>
            <a:ext cx="1713600" cy="1527900"/>
          </a:xfrm>
          <a:prstGeom prst="rect">
            <a:avLst/>
          </a:prstGeom>
          <a:noFill/>
          <a:ln>
            <a:noFill/>
          </a:ln>
        </p:spPr>
      </p:sp>
      <p:sp>
        <p:nvSpPr>
          <p:cNvPr id="323" name="Google Shape;323;g2e74e457b6e_0_413"/>
          <p:cNvSpPr/>
          <p:nvPr>
            <p:ph idx="9" type="pic"/>
          </p:nvPr>
        </p:nvSpPr>
        <p:spPr>
          <a:xfrm>
            <a:off x="6275132" y="2735603"/>
            <a:ext cx="1713600" cy="1527900"/>
          </a:xfrm>
          <a:prstGeom prst="rect">
            <a:avLst/>
          </a:prstGeom>
          <a:no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2">
  <p:cSld name="Portfolio 2">
    <p:spTree>
      <p:nvGrpSpPr>
        <p:cNvPr id="324" name="Shape 324"/>
        <p:cNvGrpSpPr/>
        <p:nvPr/>
      </p:nvGrpSpPr>
      <p:grpSpPr>
        <a:xfrm>
          <a:off x="0" y="0"/>
          <a:ext cx="0" cy="0"/>
          <a:chOff x="0" y="0"/>
          <a:chExt cx="0" cy="0"/>
        </a:xfrm>
      </p:grpSpPr>
      <p:sp>
        <p:nvSpPr>
          <p:cNvPr id="325" name="Google Shape;325;g2e74e457b6e_0_422"/>
          <p:cNvSpPr/>
          <p:nvPr>
            <p:ph idx="2" type="pic"/>
          </p:nvPr>
        </p:nvSpPr>
        <p:spPr>
          <a:xfrm>
            <a:off x="507454" y="1301222"/>
            <a:ext cx="1349700" cy="1350000"/>
          </a:xfrm>
          <a:prstGeom prst="rect">
            <a:avLst/>
          </a:prstGeom>
          <a:noFill/>
          <a:ln>
            <a:noFill/>
          </a:ln>
        </p:spPr>
      </p:sp>
      <p:sp>
        <p:nvSpPr>
          <p:cNvPr id="326" name="Google Shape;326;g2e74e457b6e_0_422"/>
          <p:cNvSpPr/>
          <p:nvPr>
            <p:ph idx="3" type="pic"/>
          </p:nvPr>
        </p:nvSpPr>
        <p:spPr>
          <a:xfrm>
            <a:off x="1861436" y="2658535"/>
            <a:ext cx="1349700" cy="1350000"/>
          </a:xfrm>
          <a:prstGeom prst="rect">
            <a:avLst/>
          </a:prstGeom>
          <a:noFill/>
          <a:ln>
            <a:noFill/>
          </a:ln>
        </p:spPr>
      </p:sp>
      <p:sp>
        <p:nvSpPr>
          <p:cNvPr id="327" name="Google Shape;327;g2e74e457b6e_0_422"/>
          <p:cNvSpPr/>
          <p:nvPr>
            <p:ph idx="4" type="pic"/>
          </p:nvPr>
        </p:nvSpPr>
        <p:spPr>
          <a:xfrm>
            <a:off x="3222406" y="1301222"/>
            <a:ext cx="1349700" cy="1350000"/>
          </a:xfrm>
          <a:prstGeom prst="rect">
            <a:avLst/>
          </a:prstGeom>
          <a:noFill/>
          <a:ln>
            <a:noFill/>
          </a:ln>
        </p:spPr>
      </p:sp>
      <p:sp>
        <p:nvSpPr>
          <p:cNvPr id="328" name="Google Shape;328;g2e74e457b6e_0_422"/>
          <p:cNvSpPr/>
          <p:nvPr>
            <p:ph idx="5" type="pic"/>
          </p:nvPr>
        </p:nvSpPr>
        <p:spPr>
          <a:xfrm>
            <a:off x="4576388" y="2658535"/>
            <a:ext cx="1349700" cy="1350000"/>
          </a:xfrm>
          <a:prstGeom prst="rect">
            <a:avLst/>
          </a:prstGeom>
          <a:noFill/>
          <a:ln>
            <a:noFill/>
          </a:ln>
        </p:spPr>
      </p:sp>
      <p:sp>
        <p:nvSpPr>
          <p:cNvPr id="329" name="Google Shape;329;g2e74e457b6e_0_422"/>
          <p:cNvSpPr/>
          <p:nvPr>
            <p:ph idx="6" type="pic"/>
          </p:nvPr>
        </p:nvSpPr>
        <p:spPr>
          <a:xfrm>
            <a:off x="5932014" y="1301222"/>
            <a:ext cx="1349700" cy="1350000"/>
          </a:xfrm>
          <a:prstGeom prst="rect">
            <a:avLst/>
          </a:prstGeom>
          <a:noFill/>
          <a:ln>
            <a:noFill/>
          </a:ln>
        </p:spPr>
      </p:sp>
      <p:sp>
        <p:nvSpPr>
          <p:cNvPr id="330" name="Google Shape;330;g2e74e457b6e_0_422"/>
          <p:cNvSpPr/>
          <p:nvPr>
            <p:ph idx="7" type="pic"/>
          </p:nvPr>
        </p:nvSpPr>
        <p:spPr>
          <a:xfrm>
            <a:off x="7290759" y="2658535"/>
            <a:ext cx="1349700" cy="1350000"/>
          </a:xfrm>
          <a:prstGeom prst="rect">
            <a:avLst/>
          </a:prstGeom>
          <a:noFill/>
          <a:ln>
            <a:noFill/>
          </a:ln>
        </p:spPr>
      </p:sp>
    </p:spTree>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3">
  <p:cSld name="Portfolio 3">
    <p:spTree>
      <p:nvGrpSpPr>
        <p:cNvPr id="331" name="Shape 331"/>
        <p:cNvGrpSpPr/>
        <p:nvPr/>
      </p:nvGrpSpPr>
      <p:grpSpPr>
        <a:xfrm>
          <a:off x="0" y="0"/>
          <a:ext cx="0" cy="0"/>
          <a:chOff x="0" y="0"/>
          <a:chExt cx="0" cy="0"/>
        </a:xfrm>
      </p:grpSpPr>
      <p:sp>
        <p:nvSpPr>
          <p:cNvPr id="332" name="Google Shape;332;g2e74e457b6e_0_429"/>
          <p:cNvSpPr/>
          <p:nvPr>
            <p:ph idx="2" type="pic"/>
          </p:nvPr>
        </p:nvSpPr>
        <p:spPr>
          <a:xfrm>
            <a:off x="3452019" y="1320527"/>
            <a:ext cx="2285400" cy="2286000"/>
          </a:xfrm>
          <a:prstGeom prst="rect">
            <a:avLst/>
          </a:prstGeom>
          <a:noFill/>
          <a:ln>
            <a:noFill/>
          </a:ln>
        </p:spPr>
      </p:sp>
      <p:sp>
        <p:nvSpPr>
          <p:cNvPr id="333" name="Google Shape;333;g2e74e457b6e_0_429"/>
          <p:cNvSpPr/>
          <p:nvPr>
            <p:ph idx="3" type="pic"/>
          </p:nvPr>
        </p:nvSpPr>
        <p:spPr>
          <a:xfrm>
            <a:off x="866716" y="1333526"/>
            <a:ext cx="2285400" cy="2286000"/>
          </a:xfrm>
          <a:prstGeom prst="rect">
            <a:avLst/>
          </a:prstGeom>
          <a:noFill/>
          <a:ln>
            <a:noFill/>
          </a:ln>
        </p:spPr>
      </p:sp>
      <p:sp>
        <p:nvSpPr>
          <p:cNvPr id="334" name="Google Shape;334;g2e74e457b6e_0_429"/>
          <p:cNvSpPr/>
          <p:nvPr>
            <p:ph idx="4" type="pic"/>
          </p:nvPr>
        </p:nvSpPr>
        <p:spPr>
          <a:xfrm>
            <a:off x="6041157" y="1333526"/>
            <a:ext cx="2285400" cy="2286000"/>
          </a:xfrm>
          <a:prstGeom prst="rect">
            <a:avLst/>
          </a:prstGeom>
          <a:no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4">
  <p:cSld name="Portfolio 4">
    <p:spTree>
      <p:nvGrpSpPr>
        <p:cNvPr id="335" name="Shape 335"/>
        <p:cNvGrpSpPr/>
        <p:nvPr/>
      </p:nvGrpSpPr>
      <p:grpSpPr>
        <a:xfrm>
          <a:off x="0" y="0"/>
          <a:ext cx="0" cy="0"/>
          <a:chOff x="0" y="0"/>
          <a:chExt cx="0" cy="0"/>
        </a:xfrm>
      </p:grpSpPr>
      <p:sp>
        <p:nvSpPr>
          <p:cNvPr id="336" name="Google Shape;336;g2e74e457b6e_0_433"/>
          <p:cNvSpPr/>
          <p:nvPr>
            <p:ph idx="2" type="pic"/>
          </p:nvPr>
        </p:nvSpPr>
        <p:spPr>
          <a:xfrm>
            <a:off x="547307" y="1746971"/>
            <a:ext cx="3216900" cy="2868600"/>
          </a:xfrm>
          <a:prstGeom prst="rect">
            <a:avLst/>
          </a:prstGeom>
          <a:noFill/>
          <a:ln>
            <a:noFill/>
          </a:ln>
        </p:spPr>
      </p:sp>
      <p:sp>
        <p:nvSpPr>
          <p:cNvPr id="337" name="Google Shape;337;g2e74e457b6e_0_433"/>
          <p:cNvSpPr/>
          <p:nvPr>
            <p:ph idx="3" type="pic"/>
          </p:nvPr>
        </p:nvSpPr>
        <p:spPr>
          <a:xfrm>
            <a:off x="3778140" y="3181210"/>
            <a:ext cx="1608300" cy="1434300"/>
          </a:xfrm>
          <a:prstGeom prst="rect">
            <a:avLst/>
          </a:prstGeom>
          <a:noFill/>
          <a:ln>
            <a:noFill/>
          </a:ln>
        </p:spPr>
      </p:sp>
      <p:sp>
        <p:nvSpPr>
          <p:cNvPr id="338" name="Google Shape;338;g2e74e457b6e_0_433"/>
          <p:cNvSpPr/>
          <p:nvPr>
            <p:ph idx="4" type="pic"/>
          </p:nvPr>
        </p:nvSpPr>
        <p:spPr>
          <a:xfrm>
            <a:off x="5405316" y="3181210"/>
            <a:ext cx="1608300" cy="1434300"/>
          </a:xfrm>
          <a:prstGeom prst="rect">
            <a:avLst/>
          </a:prstGeom>
          <a:noFill/>
          <a:ln>
            <a:noFill/>
          </a:ln>
        </p:spPr>
      </p:sp>
      <p:sp>
        <p:nvSpPr>
          <p:cNvPr id="339" name="Google Shape;339;g2e74e457b6e_0_433"/>
          <p:cNvSpPr/>
          <p:nvPr>
            <p:ph idx="5" type="pic"/>
          </p:nvPr>
        </p:nvSpPr>
        <p:spPr>
          <a:xfrm>
            <a:off x="7027788" y="3181210"/>
            <a:ext cx="1608300" cy="14343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7" name="Shape 47"/>
        <p:cNvGrpSpPr/>
        <p:nvPr/>
      </p:nvGrpSpPr>
      <p:grpSpPr>
        <a:xfrm>
          <a:off x="0" y="0"/>
          <a:ext cx="0" cy="0"/>
          <a:chOff x="0" y="0"/>
          <a:chExt cx="0" cy="0"/>
        </a:xfrm>
      </p:grpSpPr>
      <p:sp>
        <p:nvSpPr>
          <p:cNvPr id="48" name="Google Shape;48;g2e6ce0e5c47_0_131"/>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g2e6ce0e5c47_0_131"/>
          <p:cNvSpPr txBox="1"/>
          <p:nvPr>
            <p:ph idx="1" type="body"/>
          </p:nvPr>
        </p:nvSpPr>
        <p:spPr>
          <a:xfrm>
            <a:off x="311700" y="1152475"/>
            <a:ext cx="8520600" cy="34164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750"/>
              </a:spcBef>
              <a:spcAft>
                <a:spcPts val="0"/>
              </a:spcAft>
              <a:buSzPts val="2000"/>
              <a:buChar char="•"/>
              <a:defRPr/>
            </a:lvl1pPr>
            <a:lvl2pPr indent="-342900" lvl="1" marL="914400" algn="l">
              <a:lnSpc>
                <a:spcPct val="90000"/>
              </a:lnSpc>
              <a:spcBef>
                <a:spcPts val="375"/>
              </a:spcBef>
              <a:spcAft>
                <a:spcPts val="0"/>
              </a:spcAft>
              <a:buSzPts val="1800"/>
              <a:buChar char="•"/>
              <a:defRPr/>
            </a:lvl2pPr>
            <a:lvl3pPr indent="-330200" lvl="2" marL="1371600" algn="l">
              <a:lnSpc>
                <a:spcPct val="90000"/>
              </a:lnSpc>
              <a:spcBef>
                <a:spcPts val="375"/>
              </a:spcBef>
              <a:spcAft>
                <a:spcPts val="0"/>
              </a:spcAft>
              <a:buSzPts val="1600"/>
              <a:buChar char="•"/>
              <a:defRPr/>
            </a:lvl3pPr>
            <a:lvl4pPr indent="-317500" lvl="3" marL="1828800" algn="l">
              <a:lnSpc>
                <a:spcPct val="90000"/>
              </a:lnSpc>
              <a:spcBef>
                <a:spcPts val="375"/>
              </a:spcBef>
              <a:spcAft>
                <a:spcPts val="0"/>
              </a:spcAft>
              <a:buSzPts val="1400"/>
              <a:buChar char="•"/>
              <a:defRPr/>
            </a:lvl4pPr>
            <a:lvl5pPr indent="-311150" lvl="4" marL="2286000" algn="l">
              <a:lnSpc>
                <a:spcPct val="90000"/>
              </a:lnSpc>
              <a:spcBef>
                <a:spcPts val="375"/>
              </a:spcBef>
              <a:spcAft>
                <a:spcPts val="0"/>
              </a:spcAft>
              <a:buSzPts val="1300"/>
              <a:buChar char="•"/>
              <a:defRPr/>
            </a:lvl5pPr>
            <a:lvl6pPr indent="-314325" lvl="5" marL="2743200" algn="l">
              <a:lnSpc>
                <a:spcPct val="90000"/>
              </a:lnSpc>
              <a:spcBef>
                <a:spcPts val="375"/>
              </a:spcBef>
              <a:spcAft>
                <a:spcPts val="0"/>
              </a:spcAft>
              <a:buSzPts val="1350"/>
              <a:buChar char="•"/>
              <a:defRPr/>
            </a:lvl6pPr>
            <a:lvl7pPr indent="-314325" lvl="6" marL="3200400" algn="l">
              <a:lnSpc>
                <a:spcPct val="90000"/>
              </a:lnSpc>
              <a:spcBef>
                <a:spcPts val="375"/>
              </a:spcBef>
              <a:spcAft>
                <a:spcPts val="0"/>
              </a:spcAft>
              <a:buSzPts val="1350"/>
              <a:buChar char="•"/>
              <a:defRPr/>
            </a:lvl7pPr>
            <a:lvl8pPr indent="-314325" lvl="7" marL="3657600" algn="l">
              <a:lnSpc>
                <a:spcPct val="90000"/>
              </a:lnSpc>
              <a:spcBef>
                <a:spcPts val="375"/>
              </a:spcBef>
              <a:spcAft>
                <a:spcPts val="0"/>
              </a:spcAft>
              <a:buSzPts val="1350"/>
              <a:buChar char="•"/>
              <a:defRPr/>
            </a:lvl8pPr>
            <a:lvl9pPr indent="-314325" lvl="8" marL="4114800" algn="l">
              <a:lnSpc>
                <a:spcPct val="90000"/>
              </a:lnSpc>
              <a:spcBef>
                <a:spcPts val="375"/>
              </a:spcBef>
              <a:spcAft>
                <a:spcPts val="0"/>
              </a:spcAft>
              <a:buSzPts val="1350"/>
              <a:buChar char="•"/>
              <a:defRPr/>
            </a:lvl9pPr>
          </a:lstStyle>
          <a:p/>
        </p:txBody>
      </p:sp>
      <p:sp>
        <p:nvSpPr>
          <p:cNvPr id="50" name="Google Shape;50;g2e6ce0e5c47_0_131"/>
          <p:cNvSpPr txBox="1"/>
          <p:nvPr>
            <p:ph idx="12" type="sldNum"/>
          </p:nvPr>
        </p:nvSpPr>
        <p:spPr>
          <a:xfrm>
            <a:off x="8472458" y="4663217"/>
            <a:ext cx="548700" cy="3936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340" name="Shape 340"/>
        <p:cNvGrpSpPr/>
        <p:nvPr/>
      </p:nvGrpSpPr>
      <p:grpSpPr>
        <a:xfrm>
          <a:off x="0" y="0"/>
          <a:ext cx="0" cy="0"/>
          <a:chOff x="0" y="0"/>
          <a:chExt cx="0" cy="0"/>
        </a:xfrm>
      </p:grpSpPr>
      <p:sp>
        <p:nvSpPr>
          <p:cNvPr id="341" name="Google Shape;341;g2e74e457b6e_0_438"/>
          <p:cNvSpPr/>
          <p:nvPr>
            <p:ph idx="2" type="pic"/>
          </p:nvPr>
        </p:nvSpPr>
        <p:spPr>
          <a:xfrm>
            <a:off x="5240960" y="1420088"/>
            <a:ext cx="1610400" cy="2684400"/>
          </a:xfrm>
          <a:prstGeom prst="rect">
            <a:avLst/>
          </a:prstGeom>
          <a:noFill/>
          <a:ln>
            <a:noFill/>
          </a:ln>
        </p:spPr>
      </p:sp>
      <p:sp>
        <p:nvSpPr>
          <p:cNvPr id="342" name="Google Shape;342;g2e74e457b6e_0_438"/>
          <p:cNvSpPr/>
          <p:nvPr>
            <p:ph idx="3" type="pic"/>
          </p:nvPr>
        </p:nvSpPr>
        <p:spPr>
          <a:xfrm>
            <a:off x="3561125" y="1420088"/>
            <a:ext cx="1610400" cy="2684400"/>
          </a:xfrm>
          <a:prstGeom prst="rect">
            <a:avLst/>
          </a:prstGeom>
          <a:noFill/>
          <a:ln>
            <a:noFill/>
          </a:ln>
        </p:spPr>
      </p:sp>
      <p:sp>
        <p:nvSpPr>
          <p:cNvPr id="343" name="Google Shape;343;g2e74e457b6e_0_438"/>
          <p:cNvSpPr/>
          <p:nvPr>
            <p:ph idx="4" type="pic"/>
          </p:nvPr>
        </p:nvSpPr>
        <p:spPr>
          <a:xfrm>
            <a:off x="6920795" y="1420088"/>
            <a:ext cx="1610400" cy="2684400"/>
          </a:xfrm>
          <a:prstGeom prst="rect">
            <a:avLst/>
          </a:prstGeom>
          <a:no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344" name="Shape 344"/>
        <p:cNvGrpSpPr/>
        <p:nvPr/>
      </p:nvGrpSpPr>
      <p:grpSpPr>
        <a:xfrm>
          <a:off x="0" y="0"/>
          <a:ext cx="0" cy="0"/>
          <a:chOff x="0" y="0"/>
          <a:chExt cx="0" cy="0"/>
        </a:xfrm>
      </p:grpSpPr>
      <p:sp>
        <p:nvSpPr>
          <p:cNvPr id="345" name="Google Shape;345;g2e74e457b6e_0_442"/>
          <p:cNvSpPr/>
          <p:nvPr>
            <p:ph idx="2" type="pic"/>
          </p:nvPr>
        </p:nvSpPr>
        <p:spPr>
          <a:xfrm>
            <a:off x="877456" y="1239681"/>
            <a:ext cx="2205600" cy="2810400"/>
          </a:xfrm>
          <a:prstGeom prst="rect">
            <a:avLst/>
          </a:prstGeom>
          <a:no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Us">
  <p:cSld name="Contact Us">
    <p:spTree>
      <p:nvGrpSpPr>
        <p:cNvPr id="346" name="Shape 346"/>
        <p:cNvGrpSpPr/>
        <p:nvPr/>
      </p:nvGrpSpPr>
      <p:grpSpPr>
        <a:xfrm>
          <a:off x="0" y="0"/>
          <a:ext cx="0" cy="0"/>
          <a:chOff x="0" y="0"/>
          <a:chExt cx="0" cy="0"/>
        </a:xfrm>
      </p:grpSpPr>
      <p:sp>
        <p:nvSpPr>
          <p:cNvPr id="347" name="Google Shape;347;g2e74e457b6e_0_444"/>
          <p:cNvSpPr/>
          <p:nvPr>
            <p:ph idx="2" type="pic"/>
          </p:nvPr>
        </p:nvSpPr>
        <p:spPr>
          <a:xfrm>
            <a:off x="4663342" y="1296604"/>
            <a:ext cx="3732600" cy="29628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p:cSld name="Contact">
    <p:spTree>
      <p:nvGrpSpPr>
        <p:cNvPr id="348" name="Shape 348"/>
        <p:cNvGrpSpPr/>
        <p:nvPr/>
      </p:nvGrpSpPr>
      <p:grpSpPr>
        <a:xfrm>
          <a:off x="0" y="0"/>
          <a:ext cx="0" cy="0"/>
          <a:chOff x="0" y="0"/>
          <a:chExt cx="0" cy="0"/>
        </a:xfrm>
      </p:grpSpPr>
      <p:sp>
        <p:nvSpPr>
          <p:cNvPr id="349" name="Google Shape;349;g2e74e457b6e_0_446"/>
          <p:cNvSpPr/>
          <p:nvPr>
            <p:ph idx="2" type="pic"/>
          </p:nvPr>
        </p:nvSpPr>
        <p:spPr>
          <a:xfrm>
            <a:off x="0" y="0"/>
            <a:ext cx="4573200" cy="5143500"/>
          </a:xfrm>
          <a:prstGeom prst="rect">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1" name="Shape 35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51" name="Shape 51"/>
        <p:cNvGrpSpPr/>
        <p:nvPr/>
      </p:nvGrpSpPr>
      <p:grpSpPr>
        <a:xfrm>
          <a:off x="0" y="0"/>
          <a:ext cx="0" cy="0"/>
          <a:chOff x="0" y="0"/>
          <a:chExt cx="0" cy="0"/>
        </a:xfrm>
      </p:grpSpPr>
      <p:sp>
        <p:nvSpPr>
          <p:cNvPr id="52" name="Google Shape;52;p21"/>
          <p:cNvSpPr txBox="1"/>
          <p:nvPr>
            <p:ph type="ctrTitle"/>
          </p:nvPr>
        </p:nvSpPr>
        <p:spPr>
          <a:xfrm>
            <a:off x="1143000" y="945753"/>
            <a:ext cx="6858000" cy="1790700"/>
          </a:xfrm>
          <a:prstGeom prst="rect">
            <a:avLst/>
          </a:prstGeom>
          <a:noFill/>
          <a:ln>
            <a:noFill/>
          </a:ln>
        </p:spPr>
        <p:txBody>
          <a:bodyPr anchorCtr="0" anchor="b" bIns="45700" lIns="91425" spcFirstLastPara="1" rIns="91425" wrap="square" tIns="45700">
            <a:normAutofit/>
          </a:bodyPr>
          <a:lstStyle>
            <a:lvl1pPr lvl="0" algn="ctr">
              <a:lnSpc>
                <a:spcPct val="102272"/>
              </a:lnSpc>
              <a:spcBef>
                <a:spcPts val="0"/>
              </a:spcBef>
              <a:spcAft>
                <a:spcPts val="0"/>
              </a:spcAft>
              <a:buClr>
                <a:srgbClr val="304B99"/>
              </a:buClr>
              <a:buSzPts val="4400"/>
              <a:buFont typeface="Arial"/>
              <a:buNone/>
              <a:defRPr b="0" i="0" sz="44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1"/>
          <p:cNvSpPr txBox="1"/>
          <p:nvPr>
            <p:ph idx="1" type="subTitle"/>
          </p:nvPr>
        </p:nvSpPr>
        <p:spPr>
          <a:xfrm>
            <a:off x="1143000" y="2752336"/>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rgbClr val="018BAB"/>
              </a:buClr>
              <a:buSzPts val="2000"/>
              <a:buNone/>
              <a:defRPr sz="2000">
                <a:solidFill>
                  <a:srgbClr val="018BAB"/>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pic>
        <p:nvPicPr>
          <p:cNvPr descr=" " id="54" name="Google Shape;54;p21"/>
          <p:cNvPicPr preferRelativeResize="0"/>
          <p:nvPr/>
        </p:nvPicPr>
        <p:blipFill rotWithShape="1">
          <a:blip r:embed="rId2">
            <a:alphaModFix/>
          </a:blip>
          <a:srcRect b="0" l="0" r="0" t="0"/>
          <a:stretch/>
        </p:blipFill>
        <p:spPr>
          <a:xfrm>
            <a:off x="7731086" y="1445727"/>
            <a:ext cx="1412913" cy="1400682"/>
          </a:xfrm>
          <a:prstGeom prst="rect">
            <a:avLst/>
          </a:prstGeom>
          <a:noFill/>
          <a:ln>
            <a:noFill/>
          </a:ln>
        </p:spPr>
      </p:pic>
      <p:pic>
        <p:nvPicPr>
          <p:cNvPr descr=" " id="55" name="Google Shape;55;p21"/>
          <p:cNvPicPr preferRelativeResize="0"/>
          <p:nvPr/>
        </p:nvPicPr>
        <p:blipFill rotWithShape="1">
          <a:blip r:embed="rId3">
            <a:alphaModFix/>
          </a:blip>
          <a:srcRect b="0" l="0" r="0" t="0"/>
          <a:stretch/>
        </p:blipFill>
        <p:spPr>
          <a:xfrm>
            <a:off x="3639207" y="3804311"/>
            <a:ext cx="2548064" cy="1339189"/>
          </a:xfrm>
          <a:prstGeom prst="rect">
            <a:avLst/>
          </a:prstGeom>
          <a:noFill/>
          <a:ln>
            <a:noFill/>
          </a:ln>
        </p:spPr>
      </p:pic>
      <p:pic>
        <p:nvPicPr>
          <p:cNvPr id="56" name="Google Shape;56;p21"/>
          <p:cNvPicPr preferRelativeResize="0"/>
          <p:nvPr/>
        </p:nvPicPr>
        <p:blipFill rotWithShape="1">
          <a:blip r:embed="rId4">
            <a:alphaModFix/>
          </a:blip>
          <a:srcRect b="0" l="0" r="0" t="0"/>
          <a:stretch/>
        </p:blipFill>
        <p:spPr>
          <a:xfrm>
            <a:off x="-561299" y="-443537"/>
            <a:ext cx="3681648" cy="3076009"/>
          </a:xfrm>
          <a:prstGeom prst="rect">
            <a:avLst/>
          </a:prstGeom>
          <a:noFill/>
          <a:ln>
            <a:noFill/>
          </a:ln>
        </p:spPr>
      </p:pic>
      <p:sp>
        <p:nvSpPr>
          <p:cNvPr id="57" name="Google Shape;57;p21"/>
          <p:cNvSpPr txBox="1"/>
          <p:nvPr>
            <p:ph idx="10" type="dt"/>
          </p:nvPr>
        </p:nvSpPr>
        <p:spPr>
          <a:xfrm>
            <a:off x="250825" y="4803775"/>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304B9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1"/>
          <p:cNvSpPr txBox="1"/>
          <p:nvPr>
            <p:ph idx="12" type="sldNum"/>
          </p:nvPr>
        </p:nvSpPr>
        <p:spPr>
          <a:xfrm>
            <a:off x="6839433" y="4803775"/>
            <a:ext cx="2057400" cy="273844"/>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apositiva titolo" showMasterSp="0">
  <p:cSld name="2_Diapositiva titolo">
    <p:bg>
      <p:bgPr>
        <a:solidFill>
          <a:srgbClr val="304B99"/>
        </a:solidFill>
      </p:bgPr>
    </p:bg>
    <p:spTree>
      <p:nvGrpSpPr>
        <p:cNvPr id="59" name="Shape 59"/>
        <p:cNvGrpSpPr/>
        <p:nvPr/>
      </p:nvGrpSpPr>
      <p:grpSpPr>
        <a:xfrm>
          <a:off x="0" y="0"/>
          <a:ext cx="0" cy="0"/>
          <a:chOff x="0" y="0"/>
          <a:chExt cx="0" cy="0"/>
        </a:xfrm>
      </p:grpSpPr>
      <p:pic>
        <p:nvPicPr>
          <p:cNvPr id="60" name="Google Shape;60;p24"/>
          <p:cNvPicPr preferRelativeResize="0"/>
          <p:nvPr/>
        </p:nvPicPr>
        <p:blipFill rotWithShape="1">
          <a:blip r:embed="rId2">
            <a:alphaModFix/>
          </a:blip>
          <a:srcRect b="0" l="0" r="0" t="0"/>
          <a:stretch/>
        </p:blipFill>
        <p:spPr>
          <a:xfrm>
            <a:off x="7815531" y="237818"/>
            <a:ext cx="1081301" cy="347484"/>
          </a:xfrm>
          <a:prstGeom prst="rect">
            <a:avLst/>
          </a:prstGeom>
          <a:noFill/>
          <a:ln>
            <a:noFill/>
          </a:ln>
        </p:spPr>
      </p:pic>
      <p:sp>
        <p:nvSpPr>
          <p:cNvPr id="61" name="Google Shape;61;p24"/>
          <p:cNvSpPr txBox="1"/>
          <p:nvPr>
            <p:ph type="title"/>
          </p:nvPr>
        </p:nvSpPr>
        <p:spPr>
          <a:xfrm>
            <a:off x="250825" y="1571299"/>
            <a:ext cx="7886700" cy="1183809"/>
          </a:xfrm>
          <a:prstGeom prst="rect">
            <a:avLst/>
          </a:prstGeom>
          <a:noFill/>
          <a:ln>
            <a:noFill/>
          </a:ln>
        </p:spPr>
        <p:txBody>
          <a:bodyPr anchorCtr="0" anchor="b" bIns="45700" lIns="91425" spcFirstLastPara="1" rIns="91425" wrap="square" tIns="45700">
            <a:normAutofit/>
          </a:bodyPr>
          <a:lstStyle>
            <a:lvl1pPr lvl="0" algn="l">
              <a:lnSpc>
                <a:spcPct val="102272"/>
              </a:lnSpc>
              <a:spcBef>
                <a:spcPts val="0"/>
              </a:spcBef>
              <a:spcAft>
                <a:spcPts val="0"/>
              </a:spcAft>
              <a:buClr>
                <a:srgbClr val="A0CEF0"/>
              </a:buClr>
              <a:buSzPts val="4400"/>
              <a:buFont typeface="Arial"/>
              <a:buNone/>
              <a:defRPr b="0" i="0" sz="4400">
                <a:solidFill>
                  <a:srgbClr val="A0CEF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4"/>
          <p:cNvSpPr txBox="1"/>
          <p:nvPr>
            <p:ph idx="1" type="body"/>
          </p:nvPr>
        </p:nvSpPr>
        <p:spPr>
          <a:xfrm>
            <a:off x="250825" y="2846079"/>
            <a:ext cx="7886700" cy="9061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lt1"/>
              </a:buClr>
              <a:buSzPts val="2000"/>
              <a:buNone/>
              <a:defRPr sz="2000">
                <a:solidFill>
                  <a:schemeClr val="lt1"/>
                </a:solidFill>
              </a:defRPr>
            </a:lvl1pPr>
            <a:lvl2pPr indent="-228600" lvl="1" marL="914400" algn="l">
              <a:lnSpc>
                <a:spcPct val="90000"/>
              </a:lnSpc>
              <a:spcBef>
                <a:spcPts val="375"/>
              </a:spcBef>
              <a:spcAft>
                <a:spcPts val="0"/>
              </a:spcAft>
              <a:buClr>
                <a:srgbClr val="757575"/>
              </a:buClr>
              <a:buSzPts val="1500"/>
              <a:buNone/>
              <a:defRPr sz="1500">
                <a:solidFill>
                  <a:srgbClr val="757575"/>
                </a:solidFill>
              </a:defRPr>
            </a:lvl2pPr>
            <a:lvl3pPr indent="-228600" lvl="2" marL="1371600" algn="l">
              <a:lnSpc>
                <a:spcPct val="90000"/>
              </a:lnSpc>
              <a:spcBef>
                <a:spcPts val="375"/>
              </a:spcBef>
              <a:spcAft>
                <a:spcPts val="0"/>
              </a:spcAft>
              <a:buClr>
                <a:srgbClr val="757575"/>
              </a:buClr>
              <a:buSzPts val="1350"/>
              <a:buNone/>
              <a:defRPr sz="1350">
                <a:solidFill>
                  <a:srgbClr val="757575"/>
                </a:solidFill>
              </a:defRPr>
            </a:lvl3pPr>
            <a:lvl4pPr indent="-228600" lvl="3" marL="1828800" algn="l">
              <a:lnSpc>
                <a:spcPct val="90000"/>
              </a:lnSpc>
              <a:spcBef>
                <a:spcPts val="375"/>
              </a:spcBef>
              <a:spcAft>
                <a:spcPts val="0"/>
              </a:spcAft>
              <a:buClr>
                <a:srgbClr val="757575"/>
              </a:buClr>
              <a:buSzPts val="1200"/>
              <a:buNone/>
              <a:defRPr sz="1200">
                <a:solidFill>
                  <a:srgbClr val="757575"/>
                </a:solidFill>
              </a:defRPr>
            </a:lvl4pPr>
            <a:lvl5pPr indent="-228600" lvl="4" marL="2286000" algn="l">
              <a:lnSpc>
                <a:spcPct val="90000"/>
              </a:lnSpc>
              <a:spcBef>
                <a:spcPts val="375"/>
              </a:spcBef>
              <a:spcAft>
                <a:spcPts val="0"/>
              </a:spcAft>
              <a:buClr>
                <a:srgbClr val="757575"/>
              </a:buClr>
              <a:buSzPts val="1200"/>
              <a:buNone/>
              <a:defRPr sz="1200">
                <a:solidFill>
                  <a:srgbClr val="757575"/>
                </a:solidFill>
              </a:defRPr>
            </a:lvl5pPr>
            <a:lvl6pPr indent="-228600" lvl="5" marL="2743200" algn="l">
              <a:lnSpc>
                <a:spcPct val="90000"/>
              </a:lnSpc>
              <a:spcBef>
                <a:spcPts val="375"/>
              </a:spcBef>
              <a:spcAft>
                <a:spcPts val="0"/>
              </a:spcAft>
              <a:buClr>
                <a:srgbClr val="757575"/>
              </a:buClr>
              <a:buSzPts val="1200"/>
              <a:buNone/>
              <a:defRPr sz="1200">
                <a:solidFill>
                  <a:srgbClr val="757575"/>
                </a:solidFill>
              </a:defRPr>
            </a:lvl6pPr>
            <a:lvl7pPr indent="-228600" lvl="6" marL="3200400" algn="l">
              <a:lnSpc>
                <a:spcPct val="90000"/>
              </a:lnSpc>
              <a:spcBef>
                <a:spcPts val="375"/>
              </a:spcBef>
              <a:spcAft>
                <a:spcPts val="0"/>
              </a:spcAft>
              <a:buClr>
                <a:srgbClr val="757575"/>
              </a:buClr>
              <a:buSzPts val="1200"/>
              <a:buNone/>
              <a:defRPr sz="1200">
                <a:solidFill>
                  <a:srgbClr val="757575"/>
                </a:solidFill>
              </a:defRPr>
            </a:lvl7pPr>
            <a:lvl8pPr indent="-228600" lvl="7" marL="3657600" algn="l">
              <a:lnSpc>
                <a:spcPct val="90000"/>
              </a:lnSpc>
              <a:spcBef>
                <a:spcPts val="375"/>
              </a:spcBef>
              <a:spcAft>
                <a:spcPts val="0"/>
              </a:spcAft>
              <a:buClr>
                <a:srgbClr val="757575"/>
              </a:buClr>
              <a:buSzPts val="1200"/>
              <a:buNone/>
              <a:defRPr sz="1200">
                <a:solidFill>
                  <a:srgbClr val="757575"/>
                </a:solidFill>
              </a:defRPr>
            </a:lvl8pPr>
            <a:lvl9pPr indent="-228600" lvl="8" marL="4114800" algn="l">
              <a:lnSpc>
                <a:spcPct val="90000"/>
              </a:lnSpc>
              <a:spcBef>
                <a:spcPts val="375"/>
              </a:spcBef>
              <a:spcAft>
                <a:spcPts val="0"/>
              </a:spcAft>
              <a:buClr>
                <a:srgbClr val="757575"/>
              </a:buClr>
              <a:buSzPts val="1200"/>
              <a:buNone/>
              <a:defRPr sz="1200">
                <a:solidFill>
                  <a:srgbClr val="757575"/>
                </a:solidFill>
              </a:defRPr>
            </a:lvl9pPr>
          </a:lstStyle>
          <a:p/>
        </p:txBody>
      </p:sp>
      <p:pic>
        <p:nvPicPr>
          <p:cNvPr descr=" " id="63" name="Google Shape;63;p24"/>
          <p:cNvPicPr preferRelativeResize="0"/>
          <p:nvPr/>
        </p:nvPicPr>
        <p:blipFill rotWithShape="1">
          <a:blip r:embed="rId3">
            <a:alphaModFix/>
          </a:blip>
          <a:srcRect b="0" l="0" r="0" t="0"/>
          <a:stretch/>
        </p:blipFill>
        <p:spPr>
          <a:xfrm>
            <a:off x="3316410" y="0"/>
            <a:ext cx="1596829" cy="1183809"/>
          </a:xfrm>
          <a:prstGeom prst="rect">
            <a:avLst/>
          </a:prstGeom>
          <a:noFill/>
          <a:ln>
            <a:noFill/>
          </a:ln>
        </p:spPr>
      </p:pic>
      <p:pic>
        <p:nvPicPr>
          <p:cNvPr descr=" " id="64" name="Google Shape;64;p24"/>
          <p:cNvPicPr preferRelativeResize="0"/>
          <p:nvPr/>
        </p:nvPicPr>
        <p:blipFill rotWithShape="1">
          <a:blip r:embed="rId4">
            <a:alphaModFix/>
          </a:blip>
          <a:srcRect b="0" l="0" r="0" t="0"/>
          <a:stretch/>
        </p:blipFill>
        <p:spPr>
          <a:xfrm>
            <a:off x="7483366" y="925490"/>
            <a:ext cx="1660634" cy="1646259"/>
          </a:xfrm>
          <a:prstGeom prst="rect">
            <a:avLst/>
          </a:prstGeom>
          <a:noFill/>
          <a:ln>
            <a:noFill/>
          </a:ln>
        </p:spPr>
      </p:pic>
      <p:pic>
        <p:nvPicPr>
          <p:cNvPr descr=" " id="65" name="Google Shape;65;p24"/>
          <p:cNvPicPr preferRelativeResize="0"/>
          <p:nvPr/>
        </p:nvPicPr>
        <p:blipFill rotWithShape="1">
          <a:blip r:embed="rId5">
            <a:alphaModFix/>
          </a:blip>
          <a:srcRect b="0" l="0" r="0" t="0"/>
          <a:stretch/>
        </p:blipFill>
        <p:spPr>
          <a:xfrm>
            <a:off x="3639207" y="3804311"/>
            <a:ext cx="2548064" cy="1339189"/>
          </a:xfrm>
          <a:prstGeom prst="rect">
            <a:avLst/>
          </a:prstGeom>
          <a:noFill/>
          <a:ln>
            <a:noFill/>
          </a:ln>
        </p:spPr>
      </p:pic>
      <p:sp>
        <p:nvSpPr>
          <p:cNvPr id="66" name="Google Shape;66;p24"/>
          <p:cNvSpPr txBox="1"/>
          <p:nvPr>
            <p:ph idx="10" type="dt"/>
          </p:nvPr>
        </p:nvSpPr>
        <p:spPr>
          <a:xfrm>
            <a:off x="250825" y="4803775"/>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A0CEF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4"/>
          <p:cNvSpPr txBox="1"/>
          <p:nvPr>
            <p:ph idx="12" type="sldNum"/>
          </p:nvPr>
        </p:nvSpPr>
        <p:spPr>
          <a:xfrm>
            <a:off x="6839433" y="4803775"/>
            <a:ext cx="2057400" cy="273844"/>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0CEF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5" Type="http://schemas.openxmlformats.org/officeDocument/2006/relationships/theme" Target="../theme/theme4.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61.xml"/><Relationship Id="rId42" Type="http://schemas.openxmlformats.org/officeDocument/2006/relationships/slideLayout" Target="../slideLayouts/slideLayout63.xml"/><Relationship Id="rId41" Type="http://schemas.openxmlformats.org/officeDocument/2006/relationships/slideLayout" Target="../slideLayouts/slideLayout62.xml"/><Relationship Id="rId44" Type="http://schemas.openxmlformats.org/officeDocument/2006/relationships/slideLayout" Target="../slideLayouts/slideLayout65.xml"/><Relationship Id="rId43" Type="http://schemas.openxmlformats.org/officeDocument/2006/relationships/slideLayout" Target="../slideLayouts/slideLayout64.xml"/><Relationship Id="rId46" Type="http://schemas.openxmlformats.org/officeDocument/2006/relationships/slideLayout" Target="../slideLayouts/slideLayout67.xml"/><Relationship Id="rId45" Type="http://schemas.openxmlformats.org/officeDocument/2006/relationships/slideLayout" Target="../slideLayouts/slideLayout66.xml"/><Relationship Id="rId1" Type="http://schemas.openxmlformats.org/officeDocument/2006/relationships/hyperlink" Target="http://www.tyler.world" TargetMode="External"/><Relationship Id="rId2" Type="http://schemas.openxmlformats.org/officeDocument/2006/relationships/hyperlink" Target="http://www.interiortruth.com" TargetMode="Externa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48" Type="http://schemas.openxmlformats.org/officeDocument/2006/relationships/slideLayout" Target="../slideLayouts/slideLayout69.xml"/><Relationship Id="rId47" Type="http://schemas.openxmlformats.org/officeDocument/2006/relationships/slideLayout" Target="../slideLayouts/slideLayout68.xml"/><Relationship Id="rId49" Type="http://schemas.openxmlformats.org/officeDocument/2006/relationships/slideLayout" Target="../slideLayouts/slideLayout7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31" Type="http://schemas.openxmlformats.org/officeDocument/2006/relationships/slideLayout" Target="../slideLayouts/slideLayout52.xml"/><Relationship Id="rId30" Type="http://schemas.openxmlformats.org/officeDocument/2006/relationships/slideLayout" Target="../slideLayouts/slideLayout51.xml"/><Relationship Id="rId33" Type="http://schemas.openxmlformats.org/officeDocument/2006/relationships/slideLayout" Target="../slideLayouts/slideLayout54.xml"/><Relationship Id="rId32" Type="http://schemas.openxmlformats.org/officeDocument/2006/relationships/slideLayout" Target="../slideLayouts/slideLayout53.xml"/><Relationship Id="rId35" Type="http://schemas.openxmlformats.org/officeDocument/2006/relationships/slideLayout" Target="../slideLayouts/slideLayout56.xml"/><Relationship Id="rId34" Type="http://schemas.openxmlformats.org/officeDocument/2006/relationships/slideLayout" Target="../slideLayouts/slideLayout55.xml"/><Relationship Id="rId37" Type="http://schemas.openxmlformats.org/officeDocument/2006/relationships/slideLayout" Target="../slideLayouts/slideLayout58.xml"/><Relationship Id="rId36" Type="http://schemas.openxmlformats.org/officeDocument/2006/relationships/slideLayout" Target="../slideLayouts/slideLayout57.xml"/><Relationship Id="rId39" Type="http://schemas.openxmlformats.org/officeDocument/2006/relationships/slideLayout" Target="../slideLayouts/slideLayout60.xml"/><Relationship Id="rId38" Type="http://schemas.openxmlformats.org/officeDocument/2006/relationships/slideLayout" Target="../slideLayouts/slideLayout59.xml"/><Relationship Id="rId20" Type="http://schemas.openxmlformats.org/officeDocument/2006/relationships/slideLayout" Target="../slideLayouts/slideLayout41.xml"/><Relationship Id="rId22" Type="http://schemas.openxmlformats.org/officeDocument/2006/relationships/slideLayout" Target="../slideLayouts/slideLayout43.xml"/><Relationship Id="rId21" Type="http://schemas.openxmlformats.org/officeDocument/2006/relationships/slideLayout" Target="../slideLayouts/slideLayout42.xml"/><Relationship Id="rId24" Type="http://schemas.openxmlformats.org/officeDocument/2006/relationships/slideLayout" Target="../slideLayouts/slideLayout45.xml"/><Relationship Id="rId23" Type="http://schemas.openxmlformats.org/officeDocument/2006/relationships/slideLayout" Target="../slideLayouts/slideLayout44.xml"/><Relationship Id="rId26" Type="http://schemas.openxmlformats.org/officeDocument/2006/relationships/slideLayout" Target="../slideLayouts/slideLayout47.xml"/><Relationship Id="rId25" Type="http://schemas.openxmlformats.org/officeDocument/2006/relationships/slideLayout" Target="../slideLayouts/slideLayout46.xml"/><Relationship Id="rId28" Type="http://schemas.openxmlformats.org/officeDocument/2006/relationships/slideLayout" Target="../slideLayouts/slideLayout49.xml"/><Relationship Id="rId27" Type="http://schemas.openxmlformats.org/officeDocument/2006/relationships/slideLayout" Target="../slideLayouts/slideLayout48.xml"/><Relationship Id="rId29" Type="http://schemas.openxmlformats.org/officeDocument/2006/relationships/slideLayout" Target="../slideLayouts/slideLayout50.xml"/><Relationship Id="rId51" Type="http://schemas.openxmlformats.org/officeDocument/2006/relationships/slideLayout" Target="../slideLayouts/slideLayout72.xml"/><Relationship Id="rId50" Type="http://schemas.openxmlformats.org/officeDocument/2006/relationships/slideLayout" Target="../slideLayouts/slideLayout71.xml"/><Relationship Id="rId53" Type="http://schemas.openxmlformats.org/officeDocument/2006/relationships/theme" Target="../theme/theme1.xml"/><Relationship Id="rId52" Type="http://schemas.openxmlformats.org/officeDocument/2006/relationships/slideLayout" Target="../slideLayouts/slideLayout73.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5" Type="http://schemas.openxmlformats.org/officeDocument/2006/relationships/slideLayout" Target="../slideLayouts/slideLayout36.xml"/><Relationship Id="rId14" Type="http://schemas.openxmlformats.org/officeDocument/2006/relationships/slideLayout" Target="../slideLayouts/slideLayout35.xml"/><Relationship Id="rId17" Type="http://schemas.openxmlformats.org/officeDocument/2006/relationships/slideLayout" Target="../slideLayouts/slideLayout38.xml"/><Relationship Id="rId16" Type="http://schemas.openxmlformats.org/officeDocument/2006/relationships/slideLayout" Target="../slideLayouts/slideLayout37.xml"/><Relationship Id="rId19" Type="http://schemas.openxmlformats.org/officeDocument/2006/relationships/slideLayout" Target="../slideLayouts/slideLayout40.xml"/><Relationship Id="rId1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250825" y="241428"/>
            <a:ext cx="5649643"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304B99"/>
              </a:buClr>
              <a:buSzPts val="3200"/>
              <a:buFont typeface="Arial"/>
              <a:buNone/>
              <a:defRPr b="0" i="0" sz="3200" u="none" cap="none" strike="noStrike">
                <a:solidFill>
                  <a:srgbClr val="304B9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9"/>
          <p:cNvSpPr txBox="1"/>
          <p:nvPr>
            <p:ph idx="10" type="dt"/>
          </p:nvPr>
        </p:nvSpPr>
        <p:spPr>
          <a:xfrm>
            <a:off x="250825" y="4803775"/>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304B9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p19"/>
          <p:cNvSpPr txBox="1"/>
          <p:nvPr>
            <p:ph idx="12" type="sldNum"/>
          </p:nvPr>
        </p:nvSpPr>
        <p:spPr>
          <a:xfrm>
            <a:off x="6839433" y="4803775"/>
            <a:ext cx="2057400" cy="273844"/>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304B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pic>
        <p:nvPicPr>
          <p:cNvPr id="9" name="Google Shape;9;p19"/>
          <p:cNvPicPr preferRelativeResize="0"/>
          <p:nvPr/>
        </p:nvPicPr>
        <p:blipFill rotWithShape="1">
          <a:blip r:embed="rId1">
            <a:alphaModFix/>
          </a:blip>
          <a:srcRect b="0" l="0" r="0" t="0"/>
          <a:stretch/>
        </p:blipFill>
        <p:spPr>
          <a:xfrm>
            <a:off x="7819079" y="241428"/>
            <a:ext cx="1074096" cy="345168"/>
          </a:xfrm>
          <a:prstGeom prst="rect">
            <a:avLst/>
          </a:prstGeom>
          <a:noFill/>
          <a:ln>
            <a:noFill/>
          </a:ln>
        </p:spPr>
      </p:pic>
      <p:sp>
        <p:nvSpPr>
          <p:cNvPr id="10" name="Google Shape;10;p19"/>
          <p:cNvSpPr txBox="1"/>
          <p:nvPr>
            <p:ph idx="1" type="body"/>
          </p:nvPr>
        </p:nvSpPr>
        <p:spPr>
          <a:xfrm>
            <a:off x="250825" y="1388531"/>
            <a:ext cx="7886700" cy="3262312"/>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0000"/>
              </a:lnSpc>
              <a:spcBef>
                <a:spcPts val="75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30200" lvl="2" marL="1371600" marR="0" rtl="0" algn="l">
              <a:lnSpc>
                <a:spcPct val="90000"/>
              </a:lnSpc>
              <a:spcBef>
                <a:spcPts val="375"/>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1150" lvl="4" marL="2286000" marR="0" rtl="0" algn="l">
              <a:lnSpc>
                <a:spcPct val="90000"/>
              </a:lnSpc>
              <a:spcBef>
                <a:spcPts val="375"/>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orient="horz" pos="1620">
          <p15:clr>
            <a:srgbClr val="F26B43"/>
          </p15:clr>
        </p15:guide>
        <p15:guide id="3" pos="5602">
          <p15:clr>
            <a:srgbClr val="F26B43"/>
          </p15:clr>
        </p15:guide>
        <p15:guide id="4" pos="158">
          <p15:clr>
            <a:srgbClr val="F26B43"/>
          </p15:clr>
        </p15:guide>
        <p15:guide id="5" orient="horz" pos="3026">
          <p15:clr>
            <a:srgbClr val="F26B43"/>
          </p15:clr>
        </p15:guide>
        <p15:guide id="6" orient="horz" pos="14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7" name="Shape 147"/>
        <p:cNvGrpSpPr/>
        <p:nvPr/>
      </p:nvGrpSpPr>
      <p:grpSpPr>
        <a:xfrm>
          <a:off x="0" y="0"/>
          <a:ext cx="0" cy="0"/>
          <a:chOff x="0" y="0"/>
          <a:chExt cx="0" cy="0"/>
        </a:xfrm>
      </p:grpSpPr>
      <p:sp>
        <p:nvSpPr>
          <p:cNvPr id="148" name="Google Shape;148;g2e74e457b6e_0_245"/>
          <p:cNvSpPr/>
          <p:nvPr/>
        </p:nvSpPr>
        <p:spPr>
          <a:xfrm>
            <a:off x="8631714" y="4737813"/>
            <a:ext cx="316800" cy="316800"/>
          </a:xfrm>
          <a:prstGeom prst="ellipse">
            <a:avLst/>
          </a:prstGeom>
          <a:solidFill>
            <a:schemeClr val="accent2"/>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boto Light"/>
              <a:ea typeface="Roboto Light"/>
              <a:cs typeface="Roboto Light"/>
              <a:sym typeface="Roboto Light"/>
            </a:endParaRPr>
          </a:p>
        </p:txBody>
      </p:sp>
      <p:sp>
        <p:nvSpPr>
          <p:cNvPr id="149" name="Google Shape;149;g2e74e457b6e_0_245"/>
          <p:cNvSpPr txBox="1"/>
          <p:nvPr>
            <p:ph type="title"/>
          </p:nvPr>
        </p:nvSpPr>
        <p:spPr>
          <a:xfrm>
            <a:off x="628650" y="273847"/>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2300"/>
              <a:buFont typeface="Roboto"/>
              <a:buNone/>
              <a:defRPr b="0" i="0" sz="2300" u="none" cap="none" strike="noStrike">
                <a:solidFill>
                  <a:schemeClr val="dk1"/>
                </a:solidFill>
                <a:latin typeface="Roboto"/>
                <a:ea typeface="Roboto"/>
                <a:cs typeface="Roboto"/>
                <a:sym typeface="Roboto"/>
              </a:defRPr>
            </a:lvl1pPr>
            <a:lvl2pPr lvl="1" marR="0" rtl="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9pPr>
          </a:lstStyle>
          <a:p/>
        </p:txBody>
      </p:sp>
      <p:sp>
        <p:nvSpPr>
          <p:cNvPr id="150" name="Google Shape;150;g2e74e457b6e_0_24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Roboto"/>
                <a:ea typeface="Roboto"/>
                <a:cs typeface="Roboto"/>
                <a:sym typeface="Roboto"/>
              </a:defRPr>
            </a:lvl2pPr>
            <a:lvl3pPr indent="-317500" lvl="2" marL="1371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3pPr>
            <a:lvl4pPr indent="-304800" lvl="3" marL="18288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Roboto"/>
                <a:ea typeface="Roboto"/>
                <a:cs typeface="Roboto"/>
                <a:sym typeface="Roboto"/>
              </a:defRPr>
            </a:lvl4pPr>
            <a:lvl5pPr indent="-304800" lvl="4" marL="22860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Roboto"/>
                <a:ea typeface="Roboto"/>
                <a:cs typeface="Roboto"/>
                <a:sym typeface="Roboto"/>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Light"/>
                <a:ea typeface="Lato Light"/>
                <a:cs typeface="Lato Light"/>
                <a:sym typeface="Lato Light"/>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Light"/>
                <a:ea typeface="Lato Light"/>
                <a:cs typeface="Lato Light"/>
                <a:sym typeface="Lato Light"/>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Light"/>
                <a:ea typeface="Lato Light"/>
                <a:cs typeface="Lato Light"/>
                <a:sym typeface="Lato Light"/>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Light"/>
                <a:ea typeface="Lato Light"/>
                <a:cs typeface="Lato Light"/>
                <a:sym typeface="Lato Light"/>
              </a:defRPr>
            </a:lvl9pPr>
          </a:lstStyle>
          <a:p/>
        </p:txBody>
      </p:sp>
      <p:sp>
        <p:nvSpPr>
          <p:cNvPr id="151" name="Google Shape;151;g2e74e457b6e_0_245"/>
          <p:cNvSpPr txBox="1"/>
          <p:nvPr/>
        </p:nvSpPr>
        <p:spPr>
          <a:xfrm>
            <a:off x="8641467" y="4776979"/>
            <a:ext cx="297300" cy="238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fld id="{00000000-1234-1234-1234-123412341234}" type="slidenum">
              <a:rPr b="1" i="0" lang="it-IT" sz="1100" u="none" cap="none" strike="noStrike">
                <a:solidFill>
                  <a:schemeClr val="lt1"/>
                </a:solidFill>
                <a:latin typeface="Calibri"/>
                <a:ea typeface="Calibri"/>
                <a:cs typeface="Calibri"/>
                <a:sym typeface="Calibri"/>
              </a:rPr>
              <a:t>‹#›</a:t>
            </a:fld>
            <a:endParaRPr b="0" i="0" sz="1100" u="none" cap="none" strike="noStrike">
              <a:solidFill>
                <a:schemeClr val="lt1"/>
              </a:solidFill>
              <a:latin typeface="Calibri"/>
              <a:ea typeface="Calibri"/>
              <a:cs typeface="Calibri"/>
              <a:sym typeface="Calibri"/>
            </a:endParaRPr>
          </a:p>
        </p:txBody>
      </p:sp>
      <p:sp>
        <p:nvSpPr>
          <p:cNvPr id="152" name="Google Shape;152;g2e74e457b6e_0_245"/>
          <p:cNvSpPr/>
          <p:nvPr/>
        </p:nvSpPr>
        <p:spPr>
          <a:xfrm>
            <a:off x="852525" y="4844175"/>
            <a:ext cx="7199100" cy="17130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900"/>
              <a:buFont typeface="Arial"/>
              <a:buNone/>
            </a:pPr>
            <a:r>
              <a:rPr b="0" i="0" lang="it-IT" sz="900" u="none" cap="none" strike="noStrike">
                <a:solidFill>
                  <a:srgbClr val="D9EAD3"/>
                </a:solidFill>
                <a:latin typeface="Roboto Light"/>
                <a:ea typeface="Roboto Light"/>
                <a:cs typeface="Roboto Light"/>
                <a:sym typeface="Roboto Light"/>
              </a:rPr>
              <a:t>John Oliver </a:t>
            </a:r>
            <a:r>
              <a:rPr b="0" i="0" lang="it-IT" sz="800" u="none" cap="none" strike="noStrike">
                <a:solidFill>
                  <a:srgbClr val="D9EAD3"/>
                </a:solidFill>
                <a:latin typeface="Roboto Light"/>
                <a:ea typeface="Roboto Light"/>
                <a:cs typeface="Roboto Light"/>
                <a:sym typeface="Roboto Light"/>
              </a:rPr>
              <a:t>© 2024 </a:t>
            </a:r>
            <a:r>
              <a:rPr b="0" i="0" lang="it-IT" sz="900" u="sng" cap="none" strike="noStrike">
                <a:solidFill>
                  <a:srgbClr val="D9EAD3"/>
                </a:solidFill>
                <a:latin typeface="Roboto Light"/>
                <a:ea typeface="Roboto Light"/>
                <a:cs typeface="Roboto Light"/>
                <a:sym typeface="Roboto Light"/>
                <a:hlinkClick r:id="rId1">
                  <a:extLst>
                    <a:ext uri="{A12FA001-AC4F-418D-AE19-62706E023703}">
                      <ahyp:hlinkClr val="tx"/>
                    </a:ext>
                  </a:extLst>
                </a:hlinkClick>
              </a:rPr>
              <a:t>www.tyler.world</a:t>
            </a:r>
            <a:r>
              <a:rPr b="0" i="0" lang="it-IT" sz="900" u="none" cap="none" strike="noStrike">
                <a:solidFill>
                  <a:srgbClr val="D9EAD3"/>
                </a:solidFill>
                <a:latin typeface="Roboto Light"/>
                <a:ea typeface="Roboto Light"/>
                <a:cs typeface="Roboto Light"/>
                <a:sym typeface="Roboto Light"/>
              </a:rPr>
              <a:t>  </a:t>
            </a:r>
            <a:r>
              <a:rPr b="0" i="0" lang="it-IT" sz="900" u="sng" cap="none" strike="noStrike">
                <a:solidFill>
                  <a:srgbClr val="D9EAD3"/>
                </a:solidFill>
                <a:latin typeface="Roboto Light"/>
                <a:ea typeface="Roboto Light"/>
                <a:cs typeface="Roboto Light"/>
                <a:sym typeface="Roboto Light"/>
                <a:hlinkClick r:id="rId2">
                  <a:extLst>
                    <a:ext uri="{A12FA001-AC4F-418D-AE19-62706E023703}">
                      <ahyp:hlinkClr val="tx"/>
                    </a:ext>
                  </a:extLst>
                </a:hlinkClick>
              </a:rPr>
              <a:t>www.interiortruth.com</a:t>
            </a:r>
            <a:endParaRPr b="0" i="0" sz="800" u="none" cap="none" strike="noStrike">
              <a:solidFill>
                <a:srgbClr val="D9EAD3"/>
              </a:solidFill>
              <a:latin typeface="Roboto Light"/>
              <a:ea typeface="Roboto Light"/>
              <a:cs typeface="Roboto Light"/>
              <a:sym typeface="Roboto Light"/>
            </a:endParaRPr>
          </a:p>
        </p:txBody>
      </p:sp>
    </p:spTree>
  </p:cSld>
  <p:clrMap accent1="accent1" accent2="accent2" accent3="accent3" accent4="accent4" accent5="accent5" accent6="accent6" bg1="lt1" bg2="dk2" tx1="dk1" tx2="lt2" folHlink="folHlink" hlink="hlink"/>
  <p:sldLayoutIdLst>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 id="2147483719" r:id="rId49"/>
    <p:sldLayoutId id="2147483720" r:id="rId50"/>
    <p:sldLayoutId id="2147483721" r:id="rId51"/>
    <p:sldLayoutId id="2147483722" r:id="rId5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2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19.png"/><Relationship Id="rId6" Type="http://schemas.openxmlformats.org/officeDocument/2006/relationships/image" Target="../media/image28.png"/><Relationship Id="rId7"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34.png"/><Relationship Id="rId7"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hyperlink" Target="https://www.youtube.com/@interiortruth" TargetMode="External"/><Relationship Id="rId4" Type="http://schemas.openxmlformats.org/officeDocument/2006/relationships/image" Target="../media/image31.png"/><Relationship Id="rId9" Type="http://schemas.openxmlformats.org/officeDocument/2006/relationships/image" Target="../media/image48.png"/><Relationship Id="rId5" Type="http://schemas.openxmlformats.org/officeDocument/2006/relationships/image" Target="../media/image39.png"/><Relationship Id="rId6" Type="http://schemas.openxmlformats.org/officeDocument/2006/relationships/image" Target="../media/image32.png"/><Relationship Id="rId7" Type="http://schemas.openxmlformats.org/officeDocument/2006/relationships/image" Target="../media/image38.png"/><Relationship Id="rId8" Type="http://schemas.openxmlformats.org/officeDocument/2006/relationships/image" Target="../media/image60.png"/><Relationship Id="rId11" Type="http://schemas.openxmlformats.org/officeDocument/2006/relationships/image" Target="../media/image43.png"/><Relationship Id="rId10"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hyperlink" Target="https://www.ideoscopic.ai" TargetMode="External"/><Relationship Id="rId4" Type="http://schemas.openxmlformats.org/officeDocument/2006/relationships/image" Target="../media/image41.png"/><Relationship Id="rId9" Type="http://schemas.openxmlformats.org/officeDocument/2006/relationships/image" Target="../media/image59.png"/><Relationship Id="rId5" Type="http://schemas.openxmlformats.org/officeDocument/2006/relationships/image" Target="../media/image65.png"/><Relationship Id="rId6" Type="http://schemas.openxmlformats.org/officeDocument/2006/relationships/image" Target="../media/image52.png"/><Relationship Id="rId7" Type="http://schemas.openxmlformats.org/officeDocument/2006/relationships/image" Target="../media/image63.png"/><Relationship Id="rId8" Type="http://schemas.openxmlformats.org/officeDocument/2006/relationships/image" Target="../media/image53.png"/><Relationship Id="rId11" Type="http://schemas.openxmlformats.org/officeDocument/2006/relationships/image" Target="../media/image57.png"/><Relationship Id="rId10"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47.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hyperlink" Target="https://www.ideoscopic.ai" TargetMode="Externa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hyperlink" Target="https://www.ideoscopic.ai/map" TargetMode="Externa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6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58.png"/><Relationship Id="rId4" Type="http://schemas.openxmlformats.org/officeDocument/2006/relationships/image" Target="../media/image61.png"/><Relationship Id="rId5" Type="http://schemas.openxmlformats.org/officeDocument/2006/relationships/hyperlink" Target="https://youtu.be/e2BWdQsGXCs?si=KwxAFN24qFQbaaH8" TargetMode="External"/><Relationship Id="rId6" Type="http://schemas.openxmlformats.org/officeDocument/2006/relationships/hyperlink" Target="http://www.youtube.com/watch?v=e2BWdQsGXCs" TargetMode="External"/><Relationship Id="rId7" Type="http://schemas.openxmlformats.org/officeDocument/2006/relationships/image" Target="../media/image6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19.png"/><Relationship Id="rId6" Type="http://schemas.openxmlformats.org/officeDocument/2006/relationships/image" Target="../media/image28.png"/><Relationship Id="rId7"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g2e89a78c278_0_107"/>
          <p:cNvPicPr preferRelativeResize="0"/>
          <p:nvPr/>
        </p:nvPicPr>
        <p:blipFill rotWithShape="1">
          <a:blip r:embed="rId3">
            <a:alphaModFix/>
          </a:blip>
          <a:srcRect b="0" l="0" r="0" t="0"/>
          <a:stretch/>
        </p:blipFill>
        <p:spPr>
          <a:xfrm>
            <a:off x="457200" y="630350"/>
            <a:ext cx="8066525" cy="4481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g2e89a78c278_0_91"/>
          <p:cNvPicPr preferRelativeResize="0"/>
          <p:nvPr/>
        </p:nvPicPr>
        <p:blipFill rotWithShape="1">
          <a:blip r:embed="rId3">
            <a:alphaModFix/>
          </a:blip>
          <a:srcRect b="0" l="0" r="0" t="5303"/>
          <a:stretch/>
        </p:blipFill>
        <p:spPr>
          <a:xfrm>
            <a:off x="3282950" y="1180625"/>
            <a:ext cx="3186151" cy="2330151"/>
          </a:xfrm>
          <a:prstGeom prst="rect">
            <a:avLst/>
          </a:prstGeom>
          <a:noFill/>
          <a:ln>
            <a:noFill/>
          </a:ln>
        </p:spPr>
      </p:pic>
      <p:pic>
        <p:nvPicPr>
          <p:cNvPr id="427" name="Google Shape;427;g2e89a78c278_0_91"/>
          <p:cNvPicPr preferRelativeResize="0"/>
          <p:nvPr/>
        </p:nvPicPr>
        <p:blipFill rotWithShape="1">
          <a:blip r:embed="rId4">
            <a:alphaModFix amt="54000"/>
          </a:blip>
          <a:srcRect b="0" l="0" r="0" t="0"/>
          <a:stretch/>
        </p:blipFill>
        <p:spPr>
          <a:xfrm>
            <a:off x="5282354" y="1365737"/>
            <a:ext cx="941817" cy="771739"/>
          </a:xfrm>
          <a:prstGeom prst="rect">
            <a:avLst/>
          </a:prstGeom>
          <a:noFill/>
          <a:ln>
            <a:noFill/>
          </a:ln>
        </p:spPr>
      </p:pic>
      <p:pic>
        <p:nvPicPr>
          <p:cNvPr id="428" name="Google Shape;428;g2e89a78c278_0_91"/>
          <p:cNvPicPr preferRelativeResize="0"/>
          <p:nvPr/>
        </p:nvPicPr>
        <p:blipFill rotWithShape="1">
          <a:blip r:embed="rId5">
            <a:alphaModFix amt="54000"/>
          </a:blip>
          <a:srcRect b="0" l="0" r="0" t="0"/>
          <a:stretch/>
        </p:blipFill>
        <p:spPr>
          <a:xfrm>
            <a:off x="5161557" y="2609715"/>
            <a:ext cx="806121" cy="726869"/>
          </a:xfrm>
          <a:prstGeom prst="rect">
            <a:avLst/>
          </a:prstGeom>
          <a:noFill/>
          <a:ln>
            <a:noFill/>
          </a:ln>
        </p:spPr>
      </p:pic>
      <p:pic>
        <p:nvPicPr>
          <p:cNvPr id="429" name="Google Shape;429;g2e89a78c278_0_91"/>
          <p:cNvPicPr preferRelativeResize="0"/>
          <p:nvPr/>
        </p:nvPicPr>
        <p:blipFill rotWithShape="1">
          <a:blip r:embed="rId6">
            <a:alphaModFix amt="54000"/>
          </a:blip>
          <a:srcRect b="0" l="0" r="0" t="0"/>
          <a:stretch/>
        </p:blipFill>
        <p:spPr>
          <a:xfrm>
            <a:off x="3683918" y="1396356"/>
            <a:ext cx="941817" cy="821387"/>
          </a:xfrm>
          <a:prstGeom prst="rect">
            <a:avLst/>
          </a:prstGeom>
          <a:noFill/>
          <a:ln>
            <a:noFill/>
          </a:ln>
        </p:spPr>
      </p:pic>
      <p:pic>
        <p:nvPicPr>
          <p:cNvPr id="430" name="Google Shape;430;g2e89a78c278_0_91"/>
          <p:cNvPicPr preferRelativeResize="0"/>
          <p:nvPr/>
        </p:nvPicPr>
        <p:blipFill rotWithShape="1">
          <a:blip r:embed="rId7">
            <a:alphaModFix amt="54000"/>
          </a:blip>
          <a:srcRect b="0" l="0" r="0" t="0"/>
          <a:stretch/>
        </p:blipFill>
        <p:spPr>
          <a:xfrm>
            <a:off x="3731904" y="2427051"/>
            <a:ext cx="1068428" cy="931803"/>
          </a:xfrm>
          <a:prstGeom prst="rect">
            <a:avLst/>
          </a:prstGeom>
          <a:noFill/>
          <a:ln>
            <a:noFill/>
          </a:ln>
        </p:spPr>
      </p:pic>
      <p:sp>
        <p:nvSpPr>
          <p:cNvPr id="431" name="Google Shape;431;g2e89a78c278_0_91"/>
          <p:cNvSpPr txBox="1"/>
          <p:nvPr/>
        </p:nvSpPr>
        <p:spPr>
          <a:xfrm>
            <a:off x="5734525" y="1028222"/>
            <a:ext cx="3618000" cy="1200300"/>
          </a:xfrm>
          <a:prstGeom prst="rect">
            <a:avLst/>
          </a:prstGeom>
          <a:noFill/>
          <a:ln>
            <a:noFill/>
          </a:ln>
          <a:effectLst>
            <a:outerShdw blurRad="57150" rotWithShape="0" algn="bl" dir="5400000" dist="19050">
              <a:srgbClr val="000000">
                <a:alpha val="49803"/>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it-IT" sz="2800" u="none" cap="none" strike="noStrike">
                <a:solidFill>
                  <a:schemeClr val="lt1"/>
                </a:solidFill>
                <a:latin typeface="Jura"/>
                <a:ea typeface="Jura"/>
                <a:cs typeface="Jura"/>
                <a:sym typeface="Jura"/>
              </a:rPr>
              <a:t>AGENTIC</a:t>
            </a:r>
            <a:endParaRPr b="1" i="0" sz="2800" u="none" cap="none" strike="noStrike">
              <a:solidFill>
                <a:schemeClr val="lt1"/>
              </a:solidFill>
              <a:latin typeface="Jura"/>
              <a:ea typeface="Jura"/>
              <a:cs typeface="Jura"/>
              <a:sym typeface="Jura"/>
            </a:endParaRPr>
          </a:p>
          <a:p>
            <a:pPr indent="0" lvl="0" marL="0" marR="0" rtl="0" algn="ctr">
              <a:lnSpc>
                <a:spcPct val="100000"/>
              </a:lnSpc>
              <a:spcBef>
                <a:spcPts val="0"/>
              </a:spcBef>
              <a:spcAft>
                <a:spcPts val="0"/>
              </a:spcAft>
              <a:buClr>
                <a:srgbClr val="000000"/>
              </a:buClr>
              <a:buSzPts val="2800"/>
              <a:buFont typeface="Arial"/>
              <a:buNone/>
            </a:pPr>
            <a:r>
              <a:rPr b="1" i="0" lang="it-IT" sz="2800" u="none" cap="none" strike="noStrike">
                <a:solidFill>
                  <a:schemeClr val="lt1"/>
                </a:solidFill>
                <a:latin typeface="Jura"/>
                <a:ea typeface="Jura"/>
                <a:cs typeface="Jura"/>
                <a:sym typeface="Jura"/>
              </a:rPr>
              <a:t>AI</a:t>
            </a:r>
            <a:endParaRPr b="1" i="0" sz="2800" u="none" cap="none" strike="noStrike">
              <a:solidFill>
                <a:schemeClr val="lt1"/>
              </a:solidFill>
              <a:latin typeface="Jura"/>
              <a:ea typeface="Jura"/>
              <a:cs typeface="Jura"/>
              <a:sym typeface="Jura"/>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Jura"/>
              <a:ea typeface="Jura"/>
              <a:cs typeface="Jura"/>
              <a:sym typeface="Jura"/>
            </a:endParaRPr>
          </a:p>
          <a:p>
            <a:pPr indent="0" lvl="0" marL="0" marR="0" rtl="0" algn="ctr">
              <a:lnSpc>
                <a:spcPct val="100000"/>
              </a:lnSpc>
              <a:spcBef>
                <a:spcPts val="0"/>
              </a:spcBef>
              <a:spcAft>
                <a:spcPts val="0"/>
              </a:spcAft>
              <a:buClr>
                <a:srgbClr val="000000"/>
              </a:buClr>
              <a:buSzPts val="2800"/>
              <a:buFont typeface="Arial"/>
              <a:buNone/>
            </a:pPr>
            <a:r>
              <a:rPr b="1" i="0" lang="it-IT" sz="2800" u="none" cap="none" strike="noStrike">
                <a:solidFill>
                  <a:schemeClr val="lt1"/>
                </a:solidFill>
                <a:latin typeface="Jura"/>
                <a:ea typeface="Jura"/>
                <a:cs typeface="Jura"/>
                <a:sym typeface="Jura"/>
              </a:rPr>
              <a:t>decision</a:t>
            </a:r>
            <a:endParaRPr b="1" i="0" sz="2800" u="none" cap="none" strike="noStrike">
              <a:solidFill>
                <a:schemeClr val="lt1"/>
              </a:solidFill>
              <a:latin typeface="Jura"/>
              <a:ea typeface="Jura"/>
              <a:cs typeface="Jura"/>
              <a:sym typeface="Jura"/>
            </a:endParaRPr>
          </a:p>
          <a:p>
            <a:pPr indent="0" lvl="0" marL="0" marR="0" rtl="0" algn="ctr">
              <a:lnSpc>
                <a:spcPct val="100000"/>
              </a:lnSpc>
              <a:spcBef>
                <a:spcPts val="0"/>
              </a:spcBef>
              <a:spcAft>
                <a:spcPts val="0"/>
              </a:spcAft>
              <a:buClr>
                <a:srgbClr val="000000"/>
              </a:buClr>
              <a:buSzPts val="2800"/>
              <a:buFont typeface="Arial"/>
              <a:buNone/>
            </a:pPr>
            <a:r>
              <a:rPr b="1" i="0" lang="it-IT" sz="2800" u="none" cap="none" strike="noStrike">
                <a:solidFill>
                  <a:schemeClr val="lt1"/>
                </a:solidFill>
                <a:latin typeface="Jura"/>
                <a:ea typeface="Jura"/>
                <a:cs typeface="Jura"/>
                <a:sym typeface="Jura"/>
              </a:rPr>
              <a:t>making</a:t>
            </a:r>
            <a:endParaRPr b="1" i="0" sz="2800" u="none" cap="none" strike="noStrike">
              <a:solidFill>
                <a:schemeClr val="lt1"/>
              </a:solidFill>
              <a:latin typeface="Jura"/>
              <a:ea typeface="Jura"/>
              <a:cs typeface="Jura"/>
              <a:sym typeface="Jura"/>
            </a:endParaRPr>
          </a:p>
        </p:txBody>
      </p:sp>
      <p:sp>
        <p:nvSpPr>
          <p:cNvPr id="432" name="Google Shape;432;g2e89a78c278_0_91"/>
          <p:cNvSpPr txBox="1"/>
          <p:nvPr/>
        </p:nvSpPr>
        <p:spPr>
          <a:xfrm>
            <a:off x="-22750" y="904459"/>
            <a:ext cx="3494100" cy="2783100"/>
          </a:xfrm>
          <a:prstGeom prst="rect">
            <a:avLst/>
          </a:prstGeom>
          <a:noFill/>
          <a:ln>
            <a:noFill/>
          </a:ln>
          <a:effectLst>
            <a:outerShdw blurRad="57150" rotWithShape="0" algn="bl" dir="5400000" dist="19050">
              <a:srgbClr val="000000">
                <a:alpha val="49803"/>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it-IT" sz="2800" u="none" cap="none" strike="noStrike">
                <a:solidFill>
                  <a:schemeClr val="lt1"/>
                </a:solidFill>
                <a:latin typeface="Jura"/>
                <a:ea typeface="Jura"/>
                <a:cs typeface="Jura"/>
                <a:sym typeface="Jura"/>
              </a:rPr>
              <a:t>ENVIRONMENTAL AI</a:t>
            </a:r>
            <a:endParaRPr b="1" i="0" sz="2800" u="none" cap="none" strike="noStrike">
              <a:solidFill>
                <a:schemeClr val="lt1"/>
              </a:solidFill>
              <a:latin typeface="Jura"/>
              <a:ea typeface="Jura"/>
              <a:cs typeface="Jura"/>
              <a:sym typeface="Jura"/>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Jura"/>
              <a:ea typeface="Jura"/>
              <a:cs typeface="Jura"/>
              <a:sym typeface="Jura"/>
            </a:endParaRPr>
          </a:p>
          <a:p>
            <a:pPr indent="0" lvl="0" marL="0" marR="0" rtl="0" algn="ctr">
              <a:lnSpc>
                <a:spcPct val="100000"/>
              </a:lnSpc>
              <a:spcBef>
                <a:spcPts val="0"/>
              </a:spcBef>
              <a:spcAft>
                <a:spcPts val="0"/>
              </a:spcAft>
              <a:buClr>
                <a:srgbClr val="000000"/>
              </a:buClr>
              <a:buSzPts val="2800"/>
              <a:buFont typeface="Arial"/>
              <a:buNone/>
            </a:pPr>
            <a:r>
              <a:rPr b="1" i="0" lang="it-IT" sz="2800" u="none" cap="none" strike="noStrike">
                <a:solidFill>
                  <a:schemeClr val="lt1"/>
                </a:solidFill>
                <a:latin typeface="Jura"/>
                <a:ea typeface="Jura"/>
                <a:cs typeface="Jura"/>
                <a:sym typeface="Jura"/>
              </a:rPr>
              <a:t>emergent sensemaking</a:t>
            </a:r>
            <a:endParaRPr b="1" i="0" sz="2800" u="none" cap="none" strike="noStrike">
              <a:solidFill>
                <a:schemeClr val="lt1"/>
              </a:solidFill>
              <a:latin typeface="Jura"/>
              <a:ea typeface="Jura"/>
              <a:cs typeface="Jura"/>
              <a:sym typeface="Jura"/>
            </a:endParaRPr>
          </a:p>
        </p:txBody>
      </p:sp>
      <p:sp>
        <p:nvSpPr>
          <p:cNvPr id="433" name="Google Shape;433;g2e89a78c278_0_91"/>
          <p:cNvSpPr/>
          <p:nvPr/>
        </p:nvSpPr>
        <p:spPr>
          <a:xfrm>
            <a:off x="4867500" y="3714275"/>
            <a:ext cx="3873300" cy="821400"/>
          </a:xfrm>
          <a:prstGeom prst="rightArrow">
            <a:avLst>
              <a:gd fmla="val 50000" name="adj1"/>
              <a:gd fmla="val 50000" name="adj2"/>
            </a:avLst>
          </a:prstGeom>
          <a:gradFill>
            <a:gsLst>
              <a:gs pos="0">
                <a:srgbClr val="7F6000"/>
              </a:gs>
              <a:gs pos="100000">
                <a:srgbClr val="660000"/>
              </a:gs>
            </a:gsLst>
            <a:lin ang="0" scaled="0"/>
          </a:gradFill>
          <a:ln cap="flat" cmpd="sng" w="9525">
            <a:solidFill>
              <a:srgbClr val="59595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434" name="Google Shape;434;g2e89a78c278_0_91"/>
          <p:cNvSpPr/>
          <p:nvPr/>
        </p:nvSpPr>
        <p:spPr>
          <a:xfrm rot="10800000">
            <a:off x="648325" y="3688025"/>
            <a:ext cx="4143900" cy="849600"/>
          </a:xfrm>
          <a:prstGeom prst="rightArrow">
            <a:avLst>
              <a:gd fmla="val 50000" name="adj1"/>
              <a:gd fmla="val 50000" name="adj2"/>
            </a:avLst>
          </a:prstGeom>
          <a:gradFill>
            <a:gsLst>
              <a:gs pos="0">
                <a:srgbClr val="0000FF"/>
              </a:gs>
              <a:gs pos="100000">
                <a:srgbClr val="00FF00"/>
              </a:gs>
            </a:gsLst>
            <a:lin ang="0" scaled="0"/>
          </a:gradFill>
          <a:ln cap="flat" cmpd="sng" w="9525">
            <a:solidFill>
              <a:srgbClr val="59595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g2e89a78c278_0_33"/>
          <p:cNvPicPr preferRelativeResize="0"/>
          <p:nvPr/>
        </p:nvPicPr>
        <p:blipFill rotWithShape="1">
          <a:blip r:embed="rId3">
            <a:alphaModFix/>
          </a:blip>
          <a:srcRect b="0" l="0" r="0" t="0"/>
          <a:stretch/>
        </p:blipFill>
        <p:spPr>
          <a:xfrm>
            <a:off x="0" y="0"/>
            <a:ext cx="9143990" cy="5143500"/>
          </a:xfrm>
          <a:prstGeom prst="rect">
            <a:avLst/>
          </a:prstGeom>
          <a:noFill/>
          <a:ln>
            <a:noFill/>
          </a:ln>
        </p:spPr>
      </p:pic>
      <p:sp>
        <p:nvSpPr>
          <p:cNvPr id="440" name="Google Shape;440;g2e89a78c278_0_33"/>
          <p:cNvSpPr txBox="1"/>
          <p:nvPr/>
        </p:nvSpPr>
        <p:spPr>
          <a:xfrm>
            <a:off x="4658125" y="165450"/>
            <a:ext cx="4303800" cy="450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it-IT" sz="4500" u="none" cap="none" strike="noStrike">
                <a:solidFill>
                  <a:schemeClr val="dk1"/>
                </a:solidFill>
                <a:latin typeface="Raleway"/>
                <a:ea typeface="Raleway"/>
                <a:cs typeface="Raleway"/>
                <a:sym typeface="Raleway"/>
              </a:rPr>
              <a:t>Art sits between the arbitrary and the algorithmic</a:t>
            </a:r>
            <a:endParaRPr b="0" i="0" sz="4500" u="none" cap="none" strike="noStrike">
              <a:solidFill>
                <a:schemeClr val="dk1"/>
              </a:solidFill>
              <a:latin typeface="Raleway"/>
              <a:ea typeface="Raleway"/>
              <a:cs typeface="Raleway"/>
              <a:sym typeface="Raleway"/>
            </a:endParaRPr>
          </a:p>
        </p:txBody>
      </p:sp>
      <p:sp>
        <p:nvSpPr>
          <p:cNvPr id="441" name="Google Shape;441;g2e89a78c278_0_33"/>
          <p:cNvSpPr txBox="1"/>
          <p:nvPr/>
        </p:nvSpPr>
        <p:spPr>
          <a:xfrm>
            <a:off x="5858550" y="3222850"/>
            <a:ext cx="3000000" cy="5232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2200"/>
              <a:buFont typeface="Arial"/>
              <a:buNone/>
            </a:pPr>
            <a:r>
              <a:rPr b="0" i="1" lang="it-IT" sz="2200" u="none" cap="none" strike="noStrike">
                <a:solidFill>
                  <a:schemeClr val="dk1"/>
                </a:solidFill>
                <a:latin typeface="Raleway"/>
                <a:ea typeface="Raleway"/>
                <a:cs typeface="Raleway"/>
                <a:sym typeface="Raleway"/>
              </a:rPr>
              <a:t>John Vervaeke</a:t>
            </a:r>
            <a:endParaRPr b="0" i="0" sz="1400" u="none" cap="none" strike="noStrike">
              <a:solidFill>
                <a:srgbClr val="000000"/>
              </a:solidFill>
              <a:latin typeface="Arial"/>
              <a:ea typeface="Arial"/>
              <a:cs typeface="Arial"/>
              <a:sym typeface="Arial"/>
            </a:endParaRPr>
          </a:p>
        </p:txBody>
      </p:sp>
      <p:sp>
        <p:nvSpPr>
          <p:cNvPr id="442" name="Google Shape;442;g2e89a78c278_0_33"/>
          <p:cNvSpPr txBox="1"/>
          <p:nvPr/>
        </p:nvSpPr>
        <p:spPr>
          <a:xfrm>
            <a:off x="5953700" y="4723875"/>
            <a:ext cx="3183900" cy="378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it-IT" sz="1200" u="none" cap="none" strike="noStrike">
                <a:solidFill>
                  <a:schemeClr val="lt1"/>
                </a:solidFill>
                <a:latin typeface="Raleway Light"/>
                <a:ea typeface="Raleway Light"/>
                <a:cs typeface="Raleway Light"/>
                <a:sym typeface="Raleway Light"/>
              </a:rPr>
              <a:t>InteriorTruth.com portrait 2023</a:t>
            </a:r>
            <a:endParaRPr b="0" i="0" sz="1200" u="none" cap="none" strike="noStrike">
              <a:solidFill>
                <a:schemeClr val="lt1"/>
              </a:solidFill>
              <a:latin typeface="Raleway Light"/>
              <a:ea typeface="Raleway Light"/>
              <a:cs typeface="Raleway Light"/>
              <a:sym typeface="Raleway Light"/>
            </a:endParaRPr>
          </a:p>
        </p:txBody>
      </p:sp>
      <p:sp>
        <p:nvSpPr>
          <p:cNvPr id="443" name="Google Shape;443;g2e89a78c278_0_33"/>
          <p:cNvSpPr txBox="1"/>
          <p:nvPr>
            <p:ph idx="4294967295" type="ctrTitle"/>
          </p:nvPr>
        </p:nvSpPr>
        <p:spPr>
          <a:xfrm>
            <a:off x="73550" y="4900"/>
            <a:ext cx="2849700" cy="25395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2300"/>
              <a:buFont typeface="Roboto"/>
              <a:buNone/>
            </a:pPr>
            <a:r>
              <a:rPr b="0" i="0" lang="it-IT" sz="13950" u="none" cap="none" strike="noStrike">
                <a:solidFill>
                  <a:schemeClr val="dk1"/>
                </a:solidFill>
                <a:latin typeface="Roboto"/>
                <a:ea typeface="Roboto"/>
                <a:cs typeface="Roboto"/>
                <a:sym typeface="Roboto"/>
              </a:rPr>
              <a:t>3</a:t>
            </a:r>
            <a:endParaRPr b="0" i="0" sz="6000" u="none" cap="none" strike="noStrike">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g2e89a78c278_0_68"/>
          <p:cNvPicPr preferRelativeResize="0"/>
          <p:nvPr/>
        </p:nvPicPr>
        <p:blipFill rotWithShape="1">
          <a:blip r:embed="rId3">
            <a:alphaModFix amt="54000"/>
          </a:blip>
          <a:srcRect b="0" l="0" r="0" t="0"/>
          <a:stretch/>
        </p:blipFill>
        <p:spPr>
          <a:xfrm>
            <a:off x="5385325" y="1180789"/>
            <a:ext cx="1564626" cy="1274385"/>
          </a:xfrm>
          <a:prstGeom prst="rect">
            <a:avLst/>
          </a:prstGeom>
          <a:noFill/>
          <a:ln>
            <a:noFill/>
          </a:ln>
        </p:spPr>
      </p:pic>
      <p:pic>
        <p:nvPicPr>
          <p:cNvPr id="449" name="Google Shape;449;g2e89a78c278_0_68"/>
          <p:cNvPicPr preferRelativeResize="0"/>
          <p:nvPr/>
        </p:nvPicPr>
        <p:blipFill rotWithShape="1">
          <a:blip r:embed="rId4">
            <a:alphaModFix amt="54000"/>
          </a:blip>
          <a:srcRect b="0" l="0" r="0" t="0"/>
          <a:stretch/>
        </p:blipFill>
        <p:spPr>
          <a:xfrm>
            <a:off x="5184650" y="3123426"/>
            <a:ext cx="1564625" cy="1402325"/>
          </a:xfrm>
          <a:prstGeom prst="rect">
            <a:avLst/>
          </a:prstGeom>
          <a:noFill/>
          <a:ln>
            <a:noFill/>
          </a:ln>
        </p:spPr>
      </p:pic>
      <p:pic>
        <p:nvPicPr>
          <p:cNvPr id="450" name="Google Shape;450;g2e89a78c278_0_68"/>
          <p:cNvPicPr preferRelativeResize="0"/>
          <p:nvPr/>
        </p:nvPicPr>
        <p:blipFill rotWithShape="1">
          <a:blip r:embed="rId5">
            <a:alphaModFix amt="54000"/>
          </a:blip>
          <a:srcRect b="0" l="0" r="0" t="0"/>
          <a:stretch/>
        </p:blipFill>
        <p:spPr>
          <a:xfrm>
            <a:off x="2234475" y="1119776"/>
            <a:ext cx="1564625" cy="1356368"/>
          </a:xfrm>
          <a:prstGeom prst="rect">
            <a:avLst/>
          </a:prstGeom>
          <a:noFill/>
          <a:ln>
            <a:noFill/>
          </a:ln>
        </p:spPr>
      </p:pic>
      <p:pic>
        <p:nvPicPr>
          <p:cNvPr id="451" name="Google Shape;451;g2e89a78c278_0_68"/>
          <p:cNvPicPr preferRelativeResize="0"/>
          <p:nvPr/>
        </p:nvPicPr>
        <p:blipFill rotWithShape="1">
          <a:blip r:embed="rId6">
            <a:alphaModFix amt="54000"/>
          </a:blip>
          <a:srcRect b="0" l="0" r="0" t="0"/>
          <a:stretch/>
        </p:blipFill>
        <p:spPr>
          <a:xfrm>
            <a:off x="2809589" y="2933353"/>
            <a:ext cx="1774960" cy="1538700"/>
          </a:xfrm>
          <a:prstGeom prst="rect">
            <a:avLst/>
          </a:prstGeom>
          <a:noFill/>
          <a:ln>
            <a:noFill/>
          </a:ln>
        </p:spPr>
      </p:pic>
      <p:pic>
        <p:nvPicPr>
          <p:cNvPr id="452" name="Google Shape;452;g2e89a78c278_0_68"/>
          <p:cNvPicPr preferRelativeResize="0"/>
          <p:nvPr/>
        </p:nvPicPr>
        <p:blipFill rotWithShape="1">
          <a:blip r:embed="rId7">
            <a:alphaModFix/>
          </a:blip>
          <a:srcRect b="0" l="0" r="0" t="5303"/>
          <a:stretch/>
        </p:blipFill>
        <p:spPr>
          <a:xfrm>
            <a:off x="2063750" y="875110"/>
            <a:ext cx="5293096" cy="3847811"/>
          </a:xfrm>
          <a:prstGeom prst="rect">
            <a:avLst/>
          </a:prstGeom>
          <a:noFill/>
          <a:ln>
            <a:noFill/>
          </a:ln>
        </p:spPr>
      </p:pic>
      <p:sp>
        <p:nvSpPr>
          <p:cNvPr id="453" name="Google Shape;453;g2e89a78c278_0_68"/>
          <p:cNvSpPr txBox="1"/>
          <p:nvPr/>
        </p:nvSpPr>
        <p:spPr>
          <a:xfrm>
            <a:off x="4960950" y="3144525"/>
            <a:ext cx="2896200" cy="1190700"/>
          </a:xfrm>
          <a:prstGeom prst="rect">
            <a:avLst/>
          </a:prstGeom>
          <a:noFill/>
          <a:ln>
            <a:noFill/>
          </a:ln>
          <a:effectLst>
            <a:outerShdw blurRad="57150" rotWithShape="0" algn="bl" dir="5400000" dist="19050">
              <a:srgbClr val="000000">
                <a:alpha val="49803"/>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00"/>
              <a:buFont typeface="Arial"/>
              <a:buNone/>
            </a:pPr>
            <a:r>
              <a:rPr b="1" i="0" lang="it-IT" sz="3400" u="none" cap="none" strike="noStrike">
                <a:solidFill>
                  <a:schemeClr val="lt1"/>
                </a:solidFill>
                <a:latin typeface="Jura"/>
                <a:ea typeface="Jura"/>
                <a:cs typeface="Jura"/>
                <a:sym typeface="Jura"/>
              </a:rPr>
              <a:t>Procedural</a:t>
            </a:r>
            <a:endParaRPr b="1" i="0" sz="3400" u="none" cap="none" strike="noStrike">
              <a:solidFill>
                <a:schemeClr val="lt1"/>
              </a:solidFill>
              <a:latin typeface="Jura"/>
              <a:ea typeface="Jura"/>
              <a:cs typeface="Jura"/>
              <a:sym typeface="Jura"/>
            </a:endParaRPr>
          </a:p>
          <a:p>
            <a:pPr indent="0" lvl="0" marL="0" marR="0" rtl="0" algn="ctr">
              <a:lnSpc>
                <a:spcPct val="100000"/>
              </a:lnSpc>
              <a:spcBef>
                <a:spcPts val="0"/>
              </a:spcBef>
              <a:spcAft>
                <a:spcPts val="0"/>
              </a:spcAft>
              <a:buClr>
                <a:srgbClr val="000000"/>
              </a:buClr>
              <a:buSzPts val="3400"/>
              <a:buFont typeface="Arial"/>
              <a:buNone/>
            </a:pPr>
            <a:r>
              <a:rPr b="1" i="0" lang="it-IT" sz="3400" u="none" cap="none" strike="noStrike">
                <a:solidFill>
                  <a:schemeClr val="lt1"/>
                </a:solidFill>
                <a:latin typeface="Jura"/>
                <a:ea typeface="Jura"/>
                <a:cs typeface="Jura"/>
                <a:sym typeface="Jura"/>
              </a:rPr>
              <a:t>Cognition</a:t>
            </a:r>
            <a:endParaRPr b="1" i="0" sz="3400" u="none" cap="none" strike="noStrike">
              <a:solidFill>
                <a:schemeClr val="lt1"/>
              </a:solidFill>
              <a:latin typeface="Jura"/>
              <a:ea typeface="Jura"/>
              <a:cs typeface="Jura"/>
              <a:sym typeface="Jura"/>
            </a:endParaRPr>
          </a:p>
        </p:txBody>
      </p:sp>
      <p:sp>
        <p:nvSpPr>
          <p:cNvPr id="454" name="Google Shape;454;g2e89a78c278_0_68"/>
          <p:cNvSpPr txBox="1"/>
          <p:nvPr/>
        </p:nvSpPr>
        <p:spPr>
          <a:xfrm>
            <a:off x="4584550" y="1236172"/>
            <a:ext cx="3618000" cy="1200300"/>
          </a:xfrm>
          <a:prstGeom prst="rect">
            <a:avLst/>
          </a:prstGeom>
          <a:noFill/>
          <a:ln>
            <a:noFill/>
          </a:ln>
          <a:effectLst>
            <a:outerShdw blurRad="57150" rotWithShape="0" algn="bl" dir="5400000" dist="19050">
              <a:srgbClr val="000000">
                <a:alpha val="49803"/>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00"/>
              <a:buFont typeface="Arial"/>
              <a:buNone/>
            </a:pPr>
            <a:r>
              <a:rPr b="1" i="0" lang="it-IT" sz="3400" u="none" cap="none" strike="noStrike">
                <a:solidFill>
                  <a:schemeClr val="lt1"/>
                </a:solidFill>
                <a:latin typeface="Jura"/>
                <a:ea typeface="Jura"/>
                <a:cs typeface="Jura"/>
                <a:sym typeface="Jura"/>
              </a:rPr>
              <a:t>Propositional</a:t>
            </a:r>
            <a:endParaRPr b="1" i="0" sz="3400" u="none" cap="none" strike="noStrike">
              <a:solidFill>
                <a:schemeClr val="lt1"/>
              </a:solidFill>
              <a:latin typeface="Jura"/>
              <a:ea typeface="Jura"/>
              <a:cs typeface="Jura"/>
              <a:sym typeface="Jura"/>
            </a:endParaRPr>
          </a:p>
          <a:p>
            <a:pPr indent="0" lvl="0" marL="0" marR="0" rtl="0" algn="ctr">
              <a:lnSpc>
                <a:spcPct val="100000"/>
              </a:lnSpc>
              <a:spcBef>
                <a:spcPts val="0"/>
              </a:spcBef>
              <a:spcAft>
                <a:spcPts val="0"/>
              </a:spcAft>
              <a:buClr>
                <a:srgbClr val="000000"/>
              </a:buClr>
              <a:buSzPts val="3400"/>
              <a:buFont typeface="Arial"/>
              <a:buNone/>
            </a:pPr>
            <a:r>
              <a:rPr b="1" i="0" lang="it-IT" sz="3400" u="none" cap="none" strike="noStrike">
                <a:solidFill>
                  <a:schemeClr val="lt1"/>
                </a:solidFill>
                <a:latin typeface="Jura"/>
                <a:ea typeface="Jura"/>
                <a:cs typeface="Jura"/>
                <a:sym typeface="Jura"/>
              </a:rPr>
              <a:t>Cognition</a:t>
            </a:r>
            <a:endParaRPr b="0" i="0" sz="3000" u="none" cap="none" strike="noStrike">
              <a:solidFill>
                <a:schemeClr val="lt1"/>
              </a:solidFill>
              <a:latin typeface="Jura"/>
              <a:ea typeface="Jura"/>
              <a:cs typeface="Jura"/>
              <a:sym typeface="Jura"/>
            </a:endParaRPr>
          </a:p>
        </p:txBody>
      </p:sp>
      <p:sp>
        <p:nvSpPr>
          <p:cNvPr id="455" name="Google Shape;455;g2e89a78c278_0_68"/>
          <p:cNvSpPr txBox="1"/>
          <p:nvPr/>
        </p:nvSpPr>
        <p:spPr>
          <a:xfrm>
            <a:off x="1376250" y="1240969"/>
            <a:ext cx="3494100" cy="1190700"/>
          </a:xfrm>
          <a:prstGeom prst="rect">
            <a:avLst/>
          </a:prstGeom>
          <a:noFill/>
          <a:ln>
            <a:noFill/>
          </a:ln>
          <a:effectLst>
            <a:outerShdw blurRad="57150" rotWithShape="0" algn="bl" dir="5400000" dist="19050">
              <a:srgbClr val="000000">
                <a:alpha val="49803"/>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00"/>
              <a:buFont typeface="Arial"/>
              <a:buNone/>
            </a:pPr>
            <a:r>
              <a:rPr b="1" i="0" lang="it-IT" sz="3400" u="none" cap="none" strike="noStrike">
                <a:solidFill>
                  <a:schemeClr val="lt1"/>
                </a:solidFill>
                <a:latin typeface="Jura"/>
                <a:ea typeface="Jura"/>
                <a:cs typeface="Jura"/>
                <a:sym typeface="Jura"/>
              </a:rPr>
              <a:t>Perspectival</a:t>
            </a:r>
            <a:endParaRPr b="1" i="0" sz="3400" u="none" cap="none" strike="noStrike">
              <a:solidFill>
                <a:schemeClr val="lt1"/>
              </a:solidFill>
              <a:latin typeface="Jura"/>
              <a:ea typeface="Jura"/>
              <a:cs typeface="Jura"/>
              <a:sym typeface="Jura"/>
            </a:endParaRPr>
          </a:p>
          <a:p>
            <a:pPr indent="0" lvl="0" marL="0" marR="0" rtl="0" algn="ctr">
              <a:lnSpc>
                <a:spcPct val="100000"/>
              </a:lnSpc>
              <a:spcBef>
                <a:spcPts val="0"/>
              </a:spcBef>
              <a:spcAft>
                <a:spcPts val="0"/>
              </a:spcAft>
              <a:buClr>
                <a:srgbClr val="000000"/>
              </a:buClr>
              <a:buSzPts val="3400"/>
              <a:buFont typeface="Arial"/>
              <a:buNone/>
            </a:pPr>
            <a:r>
              <a:rPr b="1" i="0" lang="it-IT" sz="3400" u="none" cap="none" strike="noStrike">
                <a:solidFill>
                  <a:schemeClr val="lt1"/>
                </a:solidFill>
                <a:latin typeface="Jura"/>
                <a:ea typeface="Jura"/>
                <a:cs typeface="Jura"/>
                <a:sym typeface="Jura"/>
              </a:rPr>
              <a:t>Cognition</a:t>
            </a:r>
            <a:endParaRPr b="1" i="0" sz="3400" u="none" cap="none" strike="noStrike">
              <a:solidFill>
                <a:schemeClr val="lt1"/>
              </a:solidFill>
              <a:latin typeface="Jura"/>
              <a:ea typeface="Jura"/>
              <a:cs typeface="Jura"/>
              <a:sym typeface="Jura"/>
            </a:endParaRPr>
          </a:p>
        </p:txBody>
      </p:sp>
      <p:sp>
        <p:nvSpPr>
          <p:cNvPr id="456" name="Google Shape;456;g2e89a78c278_0_68"/>
          <p:cNvSpPr txBox="1"/>
          <p:nvPr/>
        </p:nvSpPr>
        <p:spPr>
          <a:xfrm>
            <a:off x="1242025" y="3119450"/>
            <a:ext cx="3494100" cy="1156200"/>
          </a:xfrm>
          <a:prstGeom prst="rect">
            <a:avLst/>
          </a:prstGeom>
          <a:noFill/>
          <a:ln>
            <a:noFill/>
          </a:ln>
          <a:effectLst>
            <a:outerShdw blurRad="57150" rotWithShape="0" algn="bl" dir="5400000" dist="19050">
              <a:srgbClr val="000000">
                <a:alpha val="49803"/>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00"/>
              <a:buFont typeface="Arial"/>
              <a:buNone/>
            </a:pPr>
            <a:r>
              <a:rPr b="1" i="0" lang="it-IT" sz="3400" u="none" cap="none" strike="noStrike">
                <a:solidFill>
                  <a:schemeClr val="lt1"/>
                </a:solidFill>
                <a:latin typeface="Jura"/>
                <a:ea typeface="Jura"/>
                <a:cs typeface="Jura"/>
                <a:sym typeface="Jura"/>
              </a:rPr>
              <a:t>Participatory</a:t>
            </a:r>
            <a:endParaRPr b="1" i="0" sz="3400" u="none" cap="none" strike="noStrike">
              <a:solidFill>
                <a:schemeClr val="lt1"/>
              </a:solidFill>
              <a:latin typeface="Jura"/>
              <a:ea typeface="Jura"/>
              <a:cs typeface="Jura"/>
              <a:sym typeface="Jura"/>
            </a:endParaRPr>
          </a:p>
          <a:p>
            <a:pPr indent="0" lvl="0" marL="0" marR="0" rtl="0" algn="ctr">
              <a:lnSpc>
                <a:spcPct val="100000"/>
              </a:lnSpc>
              <a:spcBef>
                <a:spcPts val="0"/>
              </a:spcBef>
              <a:spcAft>
                <a:spcPts val="0"/>
              </a:spcAft>
              <a:buClr>
                <a:srgbClr val="000000"/>
              </a:buClr>
              <a:buSzPts val="3400"/>
              <a:buFont typeface="Arial"/>
              <a:buNone/>
            </a:pPr>
            <a:r>
              <a:rPr b="1" i="0" lang="it-IT" sz="3400" u="none" cap="none" strike="noStrike">
                <a:solidFill>
                  <a:schemeClr val="lt1"/>
                </a:solidFill>
                <a:latin typeface="Jura"/>
                <a:ea typeface="Jura"/>
                <a:cs typeface="Jura"/>
                <a:sym typeface="Jura"/>
              </a:rPr>
              <a:t>Cognition</a:t>
            </a:r>
            <a:endParaRPr b="1" i="0" sz="3400" u="none" cap="none" strike="noStrike">
              <a:solidFill>
                <a:schemeClr val="lt1"/>
              </a:solidFill>
              <a:latin typeface="Jura"/>
              <a:ea typeface="Jura"/>
              <a:cs typeface="Jura"/>
              <a:sym typeface="Jura"/>
            </a:endParaRPr>
          </a:p>
        </p:txBody>
      </p:sp>
      <p:sp>
        <p:nvSpPr>
          <p:cNvPr id="457" name="Google Shape;457;g2e89a78c278_0_68"/>
          <p:cNvSpPr txBox="1"/>
          <p:nvPr>
            <p:ph type="title"/>
          </p:nvPr>
        </p:nvSpPr>
        <p:spPr>
          <a:xfrm>
            <a:off x="250825" y="89025"/>
            <a:ext cx="7163400" cy="536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9375"/>
              </a:lnSpc>
              <a:spcBef>
                <a:spcPts val="0"/>
              </a:spcBef>
              <a:spcAft>
                <a:spcPts val="0"/>
              </a:spcAft>
              <a:buSzPct val="111111"/>
              <a:buNone/>
            </a:pPr>
            <a:r>
              <a:rPr lang="it-IT"/>
              <a:t>Mapping The Cognitive - John Vervaeke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graphicFrame>
        <p:nvGraphicFramePr>
          <p:cNvPr id="462" name="Google Shape;462;g2e89a78c278_0_61"/>
          <p:cNvGraphicFramePr/>
          <p:nvPr/>
        </p:nvGraphicFramePr>
        <p:xfrm>
          <a:off x="547425" y="1237700"/>
          <a:ext cx="3000000" cy="3000000"/>
        </p:xfrm>
        <a:graphic>
          <a:graphicData uri="http://schemas.openxmlformats.org/drawingml/2006/table">
            <a:tbl>
              <a:tblPr>
                <a:noFill/>
                <a:tableStyleId>{C5E3A7EA-4D47-4DA5-9A8E-659819E4E906}</a:tableStyleId>
              </a:tblPr>
              <a:tblGrid>
                <a:gridCol w="1182050"/>
                <a:gridCol w="1474625"/>
                <a:gridCol w="1591650"/>
                <a:gridCol w="1767200"/>
                <a:gridCol w="1802325"/>
              </a:tblGrid>
              <a:tr h="520725">
                <a:tc gridSpan="5">
                  <a:txBody>
                    <a:bodyPr/>
                    <a:lstStyle/>
                    <a:p>
                      <a:pPr indent="0" lvl="0" marL="0" marR="0" rtl="0" algn="ctr">
                        <a:lnSpc>
                          <a:spcPct val="100000"/>
                        </a:lnSpc>
                        <a:spcBef>
                          <a:spcPts val="0"/>
                        </a:spcBef>
                        <a:spcAft>
                          <a:spcPts val="0"/>
                        </a:spcAft>
                        <a:buClr>
                          <a:srgbClr val="000000"/>
                        </a:buClr>
                        <a:buSzPts val="2000"/>
                        <a:buFont typeface="Arial"/>
                        <a:buNone/>
                      </a:pPr>
                      <a:r>
                        <a:rPr lang="it-IT" sz="2000" u="sng" cap="none" strike="noStrike"/>
                        <a:t>Artificial Intelligence and Complexity Domains - polarities and liminalities</a:t>
                      </a:r>
                      <a:endParaRPr sz="17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00FF00"/>
                    </a:solidFill>
                  </a:tcPr>
                </a:tc>
                <a:tc hMerge="1"/>
                <a:tc hMerge="1"/>
                <a:tc hMerge="1"/>
                <a:tc hMerge="1"/>
              </a:tr>
              <a:tr h="209975">
                <a:tc rowSpan="2">
                  <a:txBody>
                    <a:bodyPr/>
                    <a:lstStyle/>
                    <a:p>
                      <a:pPr indent="0" lvl="0" marL="0" marR="0" rtl="0" algn="ctr">
                        <a:lnSpc>
                          <a:spcPct val="100000"/>
                        </a:lnSpc>
                        <a:spcBef>
                          <a:spcPts val="0"/>
                        </a:spcBef>
                        <a:spcAft>
                          <a:spcPts val="0"/>
                        </a:spcAft>
                        <a:buClr>
                          <a:srgbClr val="000000"/>
                        </a:buClr>
                        <a:buSzPts val="1500"/>
                        <a:buFont typeface="Arial"/>
                        <a:buNone/>
                      </a:pPr>
                      <a:r>
                        <a:rPr b="1" lang="it-IT" sz="1500" u="none" cap="none" strike="noStrike"/>
                        <a:t>Cynefin Model</a:t>
                      </a:r>
                      <a:endParaRPr b="1"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D9D9"/>
                    </a:solidFill>
                  </a:tcPr>
                </a:tc>
                <a:tc rowSpan="2">
                  <a:txBody>
                    <a:bodyPr/>
                    <a:lstStyle/>
                    <a:p>
                      <a:pPr indent="0" lvl="0" marL="0" marR="0" rtl="0" algn="ctr">
                        <a:lnSpc>
                          <a:spcPct val="100000"/>
                        </a:lnSpc>
                        <a:spcBef>
                          <a:spcPts val="0"/>
                        </a:spcBef>
                        <a:spcAft>
                          <a:spcPts val="0"/>
                        </a:spcAft>
                        <a:buClr>
                          <a:srgbClr val="000000"/>
                        </a:buClr>
                        <a:buSzPts val="1500"/>
                        <a:buFont typeface="Arial"/>
                        <a:buNone/>
                      </a:pPr>
                      <a:r>
                        <a:rPr b="1" lang="it-IT" sz="1500" u="none" cap="none" strike="noStrike">
                          <a:solidFill>
                            <a:srgbClr val="FFFFFF"/>
                          </a:solidFill>
                        </a:rPr>
                        <a:t>ORDERED</a:t>
                      </a:r>
                      <a:endParaRPr b="1" sz="1500" u="none" cap="none" strike="noStrike">
                        <a:solidFill>
                          <a:srgbClr val="FFFFFF"/>
                        </a:solidFill>
                      </a:endParaRPr>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CC0000"/>
                    </a:solidFill>
                  </a:tcPr>
                </a:tc>
                <a:tc rowSpan="2">
                  <a:txBody>
                    <a:bodyPr/>
                    <a:lstStyle/>
                    <a:p>
                      <a:pPr indent="0" lvl="0" marL="0" marR="0" rtl="0" algn="ctr">
                        <a:lnSpc>
                          <a:spcPct val="100000"/>
                        </a:lnSpc>
                        <a:spcBef>
                          <a:spcPts val="0"/>
                        </a:spcBef>
                        <a:spcAft>
                          <a:spcPts val="0"/>
                        </a:spcAft>
                        <a:buClr>
                          <a:srgbClr val="000000"/>
                        </a:buClr>
                        <a:buSzPts val="1500"/>
                        <a:buFont typeface="Arial"/>
                        <a:buNone/>
                      </a:pPr>
                      <a:r>
                        <a:rPr b="1" lang="it-IT" sz="1500" u="none" cap="none" strike="noStrike"/>
                        <a:t>COMPLICATED</a:t>
                      </a:r>
                      <a:endParaRPr b="1" sz="1500" u="none" cap="none" strike="noStrike">
                        <a:solidFill>
                          <a:srgbClr val="FFFFFF"/>
                        </a:solidFill>
                      </a:endParaRPr>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4CCCC"/>
                    </a:solidFill>
                  </a:tcPr>
                </a:tc>
                <a:tc rowSpan="2">
                  <a:txBody>
                    <a:bodyPr/>
                    <a:lstStyle/>
                    <a:p>
                      <a:pPr indent="0" lvl="0" marL="0" marR="0" rtl="0" algn="ctr">
                        <a:lnSpc>
                          <a:spcPct val="100000"/>
                        </a:lnSpc>
                        <a:spcBef>
                          <a:spcPts val="0"/>
                        </a:spcBef>
                        <a:spcAft>
                          <a:spcPts val="0"/>
                        </a:spcAft>
                        <a:buClr>
                          <a:srgbClr val="000000"/>
                        </a:buClr>
                        <a:buSzPts val="1500"/>
                        <a:buFont typeface="Arial"/>
                        <a:buNone/>
                      </a:pPr>
                      <a:r>
                        <a:rPr b="1" lang="it-IT" sz="1500" u="none" cap="none" strike="noStrike">
                          <a:solidFill>
                            <a:srgbClr val="FFFFFF"/>
                          </a:solidFill>
                        </a:rPr>
                        <a:t>COMPLEX</a:t>
                      </a:r>
                      <a:endParaRPr b="1" sz="1500" u="none" cap="none" strike="noStrike">
                        <a:solidFill>
                          <a:srgbClr val="FFFFFF"/>
                        </a:solidFill>
                      </a:endParaRPr>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0B5394"/>
                    </a:solidFill>
                  </a:tcPr>
                </a:tc>
                <a:tc rowSpan="2">
                  <a:txBody>
                    <a:bodyPr/>
                    <a:lstStyle/>
                    <a:p>
                      <a:pPr indent="0" lvl="0" marL="0" marR="0" rtl="0" algn="ctr">
                        <a:lnSpc>
                          <a:spcPct val="100000"/>
                        </a:lnSpc>
                        <a:spcBef>
                          <a:spcPts val="0"/>
                        </a:spcBef>
                        <a:spcAft>
                          <a:spcPts val="0"/>
                        </a:spcAft>
                        <a:buClr>
                          <a:srgbClr val="000000"/>
                        </a:buClr>
                        <a:buSzPts val="1500"/>
                        <a:buFont typeface="Arial"/>
                        <a:buNone/>
                      </a:pPr>
                      <a:r>
                        <a:rPr b="1" lang="it-IT" sz="1500" u="none" cap="none" strike="noStrike"/>
                        <a:t>CHAOTIC</a:t>
                      </a:r>
                      <a:endParaRPr b="1"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A4C2F4"/>
                    </a:solidFill>
                  </a:tcPr>
                </a:tc>
              </a:tr>
              <a:tr h="217975">
                <a:tc vMerge="1"/>
                <a:tc vMerge="1"/>
                <a:tc vMerge="1"/>
                <a:tc vMerge="1"/>
                <a:tc vMerge="1"/>
              </a:tr>
              <a:tr h="242250">
                <a:tc rowSpan="2">
                  <a:txBody>
                    <a:bodyPr/>
                    <a:lstStyle/>
                    <a:p>
                      <a:pPr indent="0" lvl="0" marL="0" marR="0" rtl="0" algn="ctr">
                        <a:lnSpc>
                          <a:spcPct val="100000"/>
                        </a:lnSpc>
                        <a:spcBef>
                          <a:spcPts val="0"/>
                        </a:spcBef>
                        <a:spcAft>
                          <a:spcPts val="0"/>
                        </a:spcAft>
                        <a:buClr>
                          <a:srgbClr val="000000"/>
                        </a:buClr>
                        <a:buSzPts val="1500"/>
                        <a:buFont typeface="Arial"/>
                        <a:buNone/>
                      </a:pPr>
                      <a:r>
                        <a:rPr b="1" lang="it-IT" sz="1500" u="none" cap="none" strike="noStrike"/>
                        <a:t>Modes of Research  </a:t>
                      </a:r>
                      <a:endParaRPr b="1"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D2E9"/>
                    </a:solidFill>
                  </a:tcPr>
                </a:tc>
                <a:tc gridSpan="2">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Direct analytical knowing</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D2E9"/>
                    </a:solidFill>
                  </a:tcPr>
                </a:tc>
                <a:tc hMerge="1"/>
                <a:tc gridSpan="2">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Oblique / experiential knowing</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D2E9"/>
                    </a:solidFill>
                  </a:tcPr>
                </a:tc>
                <a:tc hMerge="1"/>
              </a:tr>
              <a:tr h="242250">
                <a:tc vMerge="1"/>
                <a:tc gridSpan="2">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Search for certainty, prediction</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D2E9"/>
                    </a:solidFill>
                  </a:tcPr>
                </a:tc>
                <a:tc hMerge="1"/>
                <a:tc gridSpan="2">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Search for form, patterns, meaning </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D2E9"/>
                    </a:solidFill>
                  </a:tcPr>
                </a:tc>
                <a:tc hMerge="1"/>
              </a:tr>
              <a:tr h="339075">
                <a:tc>
                  <a:txBody>
                    <a:bodyPr/>
                    <a:lstStyle/>
                    <a:p>
                      <a:pPr indent="0" lvl="0" marL="0" marR="0" rtl="0" algn="ctr">
                        <a:lnSpc>
                          <a:spcPct val="100000"/>
                        </a:lnSpc>
                        <a:spcBef>
                          <a:spcPts val="0"/>
                        </a:spcBef>
                        <a:spcAft>
                          <a:spcPts val="0"/>
                        </a:spcAft>
                        <a:buClr>
                          <a:srgbClr val="000000"/>
                        </a:buClr>
                        <a:buSzPts val="1500"/>
                        <a:buFont typeface="Arial"/>
                        <a:buNone/>
                      </a:pPr>
                      <a:r>
                        <a:rPr b="1" lang="it-IT" sz="1500" u="none" cap="none" strike="noStrike"/>
                        <a:t>Archetypes</a:t>
                      </a:r>
                      <a:endParaRPr b="1"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CE5CD"/>
                    </a:solidFill>
                  </a:tcPr>
                </a:tc>
                <a:tc gridSpan="2">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Masculine - yang </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CE5CD"/>
                    </a:solidFill>
                  </a:tcPr>
                </a:tc>
                <a:tc hMerge="1"/>
                <a:tc gridSpan="2">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Feminine - yin </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CE5CD"/>
                    </a:solidFill>
                  </a:tcPr>
                </a:tc>
                <a:tc hMerge="1"/>
              </a:tr>
              <a:tr h="448050">
                <a:tc rowSpan="3">
                  <a:txBody>
                    <a:bodyPr/>
                    <a:lstStyle/>
                    <a:p>
                      <a:pPr indent="0" lvl="0" marL="0" marR="0" rtl="0" algn="ctr">
                        <a:lnSpc>
                          <a:spcPct val="100000"/>
                        </a:lnSpc>
                        <a:spcBef>
                          <a:spcPts val="0"/>
                        </a:spcBef>
                        <a:spcAft>
                          <a:spcPts val="0"/>
                        </a:spcAft>
                        <a:buClr>
                          <a:srgbClr val="000000"/>
                        </a:buClr>
                        <a:buSzPts val="1500"/>
                        <a:buFont typeface="Arial"/>
                        <a:buNone/>
                      </a:pPr>
                      <a:r>
                        <a:rPr b="1" lang="it-IT" sz="1500" u="none" cap="none" strike="noStrike"/>
                        <a:t>Cognitive Modes</a:t>
                      </a:r>
                      <a:endParaRPr b="1"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Mathematical formulae</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Calculus and algorithms</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Symbolic, cultural</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Imaginal, aesthetic</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EAD3"/>
                    </a:solidFill>
                  </a:tcPr>
                </a:tc>
              </a:tr>
              <a:tr h="254300">
                <a:tc vMerge="1"/>
                <a:tc>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Extended</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Enactive </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Embodied</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Embedded</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EAD3"/>
                    </a:solidFill>
                  </a:tcPr>
                </a:tc>
              </a:tr>
              <a:tr h="278525">
                <a:tc vMerge="1"/>
                <a:tc>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Procedural</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Propositional</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Perspectival</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it-IT" sz="1500" u="none" cap="none" strike="noStrike"/>
                        <a:t>Participatory</a:t>
                      </a:r>
                      <a:endParaRPr sz="1500" u="none" cap="none" strike="noStrike"/>
                    </a:p>
                  </a:txBody>
                  <a:tcPr marT="19075" marB="19075" marR="19075" marL="1907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D9EAD3"/>
                    </a:solidFill>
                  </a:tcPr>
                </a:tc>
              </a:tr>
            </a:tbl>
          </a:graphicData>
        </a:graphic>
      </p:graphicFrame>
      <p:sp>
        <p:nvSpPr>
          <p:cNvPr id="463" name="Google Shape;463;g2e89a78c278_0_61"/>
          <p:cNvSpPr txBox="1"/>
          <p:nvPr>
            <p:ph type="title"/>
          </p:nvPr>
        </p:nvSpPr>
        <p:spPr>
          <a:xfrm>
            <a:off x="250825" y="165225"/>
            <a:ext cx="7163400" cy="536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it-IT"/>
              <a:t>We All Need Artistry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g2e847ad0c02_0_53"/>
          <p:cNvSpPr txBox="1"/>
          <p:nvPr>
            <p:ph type="title"/>
          </p:nvPr>
        </p:nvSpPr>
        <p:spPr>
          <a:xfrm>
            <a:off x="311700" y="902225"/>
            <a:ext cx="1657800" cy="22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990"/>
              <a:buNone/>
            </a:pPr>
            <a:r>
              <a:rPr lang="it-IT" sz="2380"/>
              <a:t>Art As liminal movement between dialecitcs</a:t>
            </a:r>
            <a:endParaRPr sz="2380"/>
          </a:p>
        </p:txBody>
      </p:sp>
      <p:pic>
        <p:nvPicPr>
          <p:cNvPr id="469" name="Google Shape;469;g2e847ad0c02_0_53"/>
          <p:cNvPicPr preferRelativeResize="0"/>
          <p:nvPr/>
        </p:nvPicPr>
        <p:blipFill rotWithShape="1">
          <a:blip r:embed="rId3">
            <a:alphaModFix/>
          </a:blip>
          <a:srcRect b="7551" l="9820" r="0" t="0"/>
          <a:stretch/>
        </p:blipFill>
        <p:spPr>
          <a:xfrm rot="5400000">
            <a:off x="2669550" y="-5721"/>
            <a:ext cx="4777880" cy="5159829"/>
          </a:xfrm>
          <a:prstGeom prst="rect">
            <a:avLst/>
          </a:prstGeom>
          <a:noFill/>
          <a:ln>
            <a:noFill/>
          </a:ln>
        </p:spPr>
      </p:pic>
      <p:sp>
        <p:nvSpPr>
          <p:cNvPr id="470" name="Google Shape;470;g2e847ad0c02_0_53"/>
          <p:cNvSpPr/>
          <p:nvPr/>
        </p:nvSpPr>
        <p:spPr>
          <a:xfrm rot="-5400000">
            <a:off x="-137175" y="1985878"/>
            <a:ext cx="4898700" cy="926700"/>
          </a:xfrm>
          <a:prstGeom prst="rightArrow">
            <a:avLst>
              <a:gd fmla="val 50000" name="adj1"/>
              <a:gd fmla="val 50000" name="adj2"/>
            </a:avLst>
          </a:prstGeom>
          <a:solidFill>
            <a:srgbClr val="0000FF"/>
          </a:solidFill>
          <a:ln cap="flat" cmpd="sng" w="9525">
            <a:solidFill>
              <a:srgbClr val="59595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it-IT" sz="1400" u="none" cap="none" strike="noStrike">
                <a:solidFill>
                  <a:srgbClr val="FFFFFF"/>
                </a:solidFill>
                <a:latin typeface="Arial"/>
                <a:ea typeface="Arial"/>
                <a:cs typeface="Arial"/>
                <a:sym typeface="Arial"/>
              </a:rPr>
              <a:t>System 1</a:t>
            </a:r>
            <a:endParaRPr b="0" i="0" sz="1400" u="none" cap="none" strike="noStrike">
              <a:solidFill>
                <a:srgbClr val="FFFFFF"/>
              </a:solidFill>
              <a:latin typeface="Arial"/>
              <a:ea typeface="Arial"/>
              <a:cs typeface="Arial"/>
              <a:sym typeface="Arial"/>
            </a:endParaRPr>
          </a:p>
        </p:txBody>
      </p:sp>
      <p:sp>
        <p:nvSpPr>
          <p:cNvPr id="471" name="Google Shape;471;g2e847ad0c02_0_53"/>
          <p:cNvSpPr/>
          <p:nvPr/>
        </p:nvSpPr>
        <p:spPr>
          <a:xfrm>
            <a:off x="2125260" y="4173705"/>
            <a:ext cx="5866200" cy="969900"/>
          </a:xfrm>
          <a:prstGeom prst="rightArrow">
            <a:avLst>
              <a:gd fmla="val 50000" name="adj1"/>
              <a:gd fmla="val 50000" name="adj2"/>
            </a:avLst>
          </a:prstGeom>
          <a:solidFill>
            <a:srgbClr val="FFFF00"/>
          </a:solidFill>
          <a:ln cap="flat" cmpd="sng" w="9525">
            <a:solidFill>
              <a:srgbClr val="59595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Arial"/>
                <a:ea typeface="Arial"/>
                <a:cs typeface="Arial"/>
                <a:sym typeface="Arial"/>
              </a:rPr>
              <a:t>System 2</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g2152862fee5_0_20"/>
          <p:cNvSpPr/>
          <p:nvPr/>
        </p:nvSpPr>
        <p:spPr>
          <a:xfrm>
            <a:off x="-225800" y="-188175"/>
            <a:ext cx="1242000" cy="1039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7" name="Google Shape;477;g2152862fee5_0_20">
            <a:hlinkClick r:id="rId3"/>
          </p:cNvPr>
          <p:cNvPicPr preferRelativeResize="0"/>
          <p:nvPr/>
        </p:nvPicPr>
        <p:blipFill rotWithShape="1">
          <a:blip r:embed="rId4">
            <a:alphaModFix/>
          </a:blip>
          <a:srcRect b="0" l="26820" r="0" t="0"/>
          <a:stretch/>
        </p:blipFill>
        <p:spPr>
          <a:xfrm>
            <a:off x="838200" y="0"/>
            <a:ext cx="8299138" cy="5143500"/>
          </a:xfrm>
          <a:prstGeom prst="rect">
            <a:avLst/>
          </a:prstGeom>
          <a:noFill/>
          <a:ln>
            <a:noFill/>
          </a:ln>
        </p:spPr>
      </p:pic>
      <p:sp>
        <p:nvSpPr>
          <p:cNvPr id="478" name="Google Shape;478;g2152862fee5_0_20"/>
          <p:cNvSpPr txBox="1"/>
          <p:nvPr/>
        </p:nvSpPr>
        <p:spPr>
          <a:xfrm>
            <a:off x="1282350" y="44825"/>
            <a:ext cx="5703600" cy="507900"/>
          </a:xfrm>
          <a:prstGeom prst="rect">
            <a:avLst/>
          </a:prstGeom>
          <a:solidFill>
            <a:schemeClr val="dk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it-IT" sz="2100" u="none" cap="none" strike="noStrike">
                <a:solidFill>
                  <a:schemeClr val="lt1"/>
                </a:solidFill>
                <a:latin typeface="Arial"/>
                <a:ea typeface="Arial"/>
                <a:cs typeface="Arial"/>
                <a:sym typeface="Arial"/>
              </a:rPr>
              <a:t>youtube.com/@interiortruth</a:t>
            </a:r>
            <a:endParaRPr b="0" i="0" sz="2100" u="none" cap="none" strike="noStrike">
              <a:solidFill>
                <a:schemeClr val="lt1"/>
              </a:solidFill>
              <a:latin typeface="Arial"/>
              <a:ea typeface="Arial"/>
              <a:cs typeface="Arial"/>
              <a:sym typeface="Arial"/>
            </a:endParaRPr>
          </a:p>
        </p:txBody>
      </p:sp>
      <p:pic>
        <p:nvPicPr>
          <p:cNvPr id="479" name="Google Shape;479;g2152862fee5_0_20"/>
          <p:cNvPicPr preferRelativeResize="0"/>
          <p:nvPr/>
        </p:nvPicPr>
        <p:blipFill rotWithShape="1">
          <a:blip r:embed="rId5">
            <a:alphaModFix/>
          </a:blip>
          <a:srcRect b="0" l="0" r="0" t="0"/>
          <a:stretch/>
        </p:blipFill>
        <p:spPr>
          <a:xfrm>
            <a:off x="1200200" y="585472"/>
            <a:ext cx="2071600" cy="1730975"/>
          </a:xfrm>
          <a:prstGeom prst="rect">
            <a:avLst/>
          </a:prstGeom>
          <a:noFill/>
          <a:ln>
            <a:noFill/>
          </a:ln>
        </p:spPr>
      </p:pic>
      <p:pic>
        <p:nvPicPr>
          <p:cNvPr id="480" name="Google Shape;480;g2152862fee5_0_20"/>
          <p:cNvPicPr preferRelativeResize="0"/>
          <p:nvPr/>
        </p:nvPicPr>
        <p:blipFill rotWithShape="1">
          <a:blip r:embed="rId6">
            <a:alphaModFix/>
          </a:blip>
          <a:srcRect b="0" l="0" r="0" t="0"/>
          <a:stretch/>
        </p:blipFill>
        <p:spPr>
          <a:xfrm>
            <a:off x="32725" y="44825"/>
            <a:ext cx="738475" cy="507900"/>
          </a:xfrm>
          <a:prstGeom prst="rect">
            <a:avLst/>
          </a:prstGeom>
          <a:noFill/>
          <a:ln>
            <a:noFill/>
          </a:ln>
        </p:spPr>
      </p:pic>
      <p:pic>
        <p:nvPicPr>
          <p:cNvPr id="481" name="Google Shape;481;g2152862fee5_0_20"/>
          <p:cNvPicPr preferRelativeResize="0"/>
          <p:nvPr/>
        </p:nvPicPr>
        <p:blipFill rotWithShape="1">
          <a:blip r:embed="rId7">
            <a:alphaModFix/>
          </a:blip>
          <a:srcRect b="0" l="0" r="0" t="16527"/>
          <a:stretch/>
        </p:blipFill>
        <p:spPr>
          <a:xfrm>
            <a:off x="-907525" y="4234775"/>
            <a:ext cx="1876526" cy="898050"/>
          </a:xfrm>
          <a:prstGeom prst="rect">
            <a:avLst/>
          </a:prstGeom>
          <a:noFill/>
          <a:ln>
            <a:noFill/>
          </a:ln>
        </p:spPr>
      </p:pic>
      <p:pic>
        <p:nvPicPr>
          <p:cNvPr id="482" name="Google Shape;482;g2152862fee5_0_20"/>
          <p:cNvPicPr preferRelativeResize="0"/>
          <p:nvPr/>
        </p:nvPicPr>
        <p:blipFill rotWithShape="1">
          <a:blip r:embed="rId8">
            <a:alphaModFix/>
          </a:blip>
          <a:srcRect b="0" l="0" r="0" t="0"/>
          <a:stretch/>
        </p:blipFill>
        <p:spPr>
          <a:xfrm>
            <a:off x="-492875" y="3399725"/>
            <a:ext cx="1442299" cy="826926"/>
          </a:xfrm>
          <a:prstGeom prst="rect">
            <a:avLst/>
          </a:prstGeom>
          <a:noFill/>
          <a:ln>
            <a:noFill/>
          </a:ln>
        </p:spPr>
      </p:pic>
      <p:pic>
        <p:nvPicPr>
          <p:cNvPr id="483" name="Google Shape;483;g2152862fee5_0_20"/>
          <p:cNvPicPr preferRelativeResize="0"/>
          <p:nvPr/>
        </p:nvPicPr>
        <p:blipFill rotWithShape="1">
          <a:blip r:embed="rId9">
            <a:alphaModFix/>
          </a:blip>
          <a:srcRect b="0" l="0" r="0" t="0"/>
          <a:stretch/>
        </p:blipFill>
        <p:spPr>
          <a:xfrm>
            <a:off x="-651925" y="778530"/>
            <a:ext cx="1566326" cy="898044"/>
          </a:xfrm>
          <a:prstGeom prst="rect">
            <a:avLst/>
          </a:prstGeom>
          <a:noFill/>
          <a:ln>
            <a:noFill/>
          </a:ln>
        </p:spPr>
      </p:pic>
      <p:pic>
        <p:nvPicPr>
          <p:cNvPr id="484" name="Google Shape;484;g2152862fee5_0_20"/>
          <p:cNvPicPr preferRelativeResize="0"/>
          <p:nvPr/>
        </p:nvPicPr>
        <p:blipFill rotWithShape="1">
          <a:blip r:embed="rId10">
            <a:alphaModFix/>
          </a:blip>
          <a:srcRect b="0" l="0" r="0" t="0"/>
          <a:stretch/>
        </p:blipFill>
        <p:spPr>
          <a:xfrm>
            <a:off x="-655925" y="2551800"/>
            <a:ext cx="1566326" cy="898060"/>
          </a:xfrm>
          <a:prstGeom prst="rect">
            <a:avLst/>
          </a:prstGeom>
          <a:noFill/>
          <a:ln>
            <a:noFill/>
          </a:ln>
        </p:spPr>
      </p:pic>
      <p:pic>
        <p:nvPicPr>
          <p:cNvPr id="485" name="Google Shape;485;g2152862fee5_0_20"/>
          <p:cNvPicPr preferRelativeResize="0"/>
          <p:nvPr/>
        </p:nvPicPr>
        <p:blipFill rotWithShape="1">
          <a:blip r:embed="rId11">
            <a:alphaModFix/>
          </a:blip>
          <a:srcRect b="0" l="0" r="0" t="0"/>
          <a:stretch/>
        </p:blipFill>
        <p:spPr>
          <a:xfrm>
            <a:off x="-616911" y="1676575"/>
            <a:ext cx="1566336" cy="898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89" name="Shape 489"/>
        <p:cNvGrpSpPr/>
        <p:nvPr/>
      </p:nvGrpSpPr>
      <p:grpSpPr>
        <a:xfrm>
          <a:off x="0" y="0"/>
          <a:ext cx="0" cy="0"/>
          <a:chOff x="0" y="0"/>
          <a:chExt cx="0" cy="0"/>
        </a:xfrm>
      </p:grpSpPr>
      <p:sp>
        <p:nvSpPr>
          <p:cNvPr id="490" name="Google Shape;490;g2152862fee5_0_33"/>
          <p:cNvSpPr txBox="1"/>
          <p:nvPr>
            <p:ph type="ctrTitle"/>
          </p:nvPr>
        </p:nvSpPr>
        <p:spPr>
          <a:xfrm>
            <a:off x="159308" y="668375"/>
            <a:ext cx="8520600" cy="2052600"/>
          </a:xfrm>
          <a:prstGeom prst="rect">
            <a:avLst/>
          </a:prstGeom>
          <a:noFill/>
          <a:ln>
            <a:noFill/>
          </a:ln>
        </p:spPr>
        <p:txBody>
          <a:bodyPr anchorCtr="0" anchor="b" bIns="45700" lIns="91425" spcFirstLastPara="1" rIns="91425" wrap="square" tIns="45700">
            <a:normAutofit/>
          </a:bodyPr>
          <a:lstStyle/>
          <a:p>
            <a:pPr indent="0" lvl="0" marL="0" rtl="0" algn="ctr">
              <a:lnSpc>
                <a:spcPct val="102272"/>
              </a:lnSpc>
              <a:spcBef>
                <a:spcPts val="0"/>
              </a:spcBef>
              <a:spcAft>
                <a:spcPts val="0"/>
              </a:spcAft>
              <a:buSzPts val="4400"/>
              <a:buNone/>
            </a:pPr>
            <a:r>
              <a:t/>
            </a:r>
            <a:endParaRPr/>
          </a:p>
        </p:txBody>
      </p:sp>
      <p:sp>
        <p:nvSpPr>
          <p:cNvPr id="491" name="Google Shape;491;g2152862fee5_0_33"/>
          <p:cNvSpPr txBox="1"/>
          <p:nvPr>
            <p:ph idx="1" type="subTitle"/>
          </p:nvPr>
        </p:nvSpPr>
        <p:spPr>
          <a:xfrm>
            <a:off x="1143000" y="2752336"/>
            <a:ext cx="6858000" cy="1241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750"/>
              </a:spcBef>
              <a:spcAft>
                <a:spcPts val="0"/>
              </a:spcAft>
              <a:buSzPts val="2000"/>
              <a:buNone/>
            </a:pPr>
            <a:r>
              <a:t/>
            </a:r>
            <a:endParaRPr/>
          </a:p>
        </p:txBody>
      </p:sp>
      <p:pic>
        <p:nvPicPr>
          <p:cNvPr id="492" name="Google Shape;492;g2152862fee5_0_33">
            <a:hlinkClick r:id="rId3"/>
          </p:cNvPr>
          <p:cNvPicPr preferRelativeResize="0"/>
          <p:nvPr/>
        </p:nvPicPr>
        <p:blipFill rotWithShape="1">
          <a:blip r:embed="rId4">
            <a:alphaModFix/>
          </a:blip>
          <a:srcRect b="0" l="0" r="0" t="0"/>
          <a:stretch/>
        </p:blipFill>
        <p:spPr>
          <a:xfrm>
            <a:off x="0" y="2014274"/>
            <a:ext cx="9143998" cy="3096151"/>
          </a:xfrm>
          <a:prstGeom prst="rect">
            <a:avLst/>
          </a:prstGeom>
          <a:noFill/>
          <a:ln>
            <a:noFill/>
          </a:ln>
        </p:spPr>
      </p:pic>
      <p:sp>
        <p:nvSpPr>
          <p:cNvPr id="493" name="Google Shape;493;g2152862fee5_0_33"/>
          <p:cNvSpPr txBox="1"/>
          <p:nvPr/>
        </p:nvSpPr>
        <p:spPr>
          <a:xfrm>
            <a:off x="367950" y="44900"/>
            <a:ext cx="6858000" cy="1031100"/>
          </a:xfrm>
          <a:prstGeom prst="rect">
            <a:avLst/>
          </a:prstGeom>
          <a:solidFill>
            <a:srgbClr val="000000">
              <a:alpha val="72549"/>
            </a:srgbClr>
          </a:solidFill>
          <a:ln>
            <a:noFill/>
          </a:ln>
          <a:effectLst>
            <a:outerShdw blurRad="128588" rotWithShape="0" algn="bl" dir="5400000" dist="28575">
              <a:srgbClr val="000000">
                <a:alpha val="87843"/>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0"/>
              <a:buFont typeface="Arial"/>
              <a:buNone/>
            </a:pPr>
            <a:r>
              <a:rPr b="0" i="0" lang="it-IT" sz="7000" u="none" cap="none" strike="noStrike">
                <a:solidFill>
                  <a:schemeClr val="lt1"/>
                </a:solidFill>
                <a:latin typeface="Arial"/>
                <a:ea typeface="Arial"/>
                <a:cs typeface="Arial"/>
                <a:sym typeface="Arial"/>
              </a:rPr>
              <a:t>Ask InteriorTruth</a:t>
            </a:r>
            <a:endParaRPr b="0" i="0" sz="7000" u="none" cap="none" strike="noStrike">
              <a:solidFill>
                <a:schemeClr val="lt1"/>
              </a:solidFill>
              <a:latin typeface="Arial"/>
              <a:ea typeface="Arial"/>
              <a:cs typeface="Arial"/>
              <a:sym typeface="Arial"/>
            </a:endParaRPr>
          </a:p>
        </p:txBody>
      </p:sp>
      <p:pic>
        <p:nvPicPr>
          <p:cNvPr id="494" name="Google Shape;494;g2152862fee5_0_33"/>
          <p:cNvPicPr preferRelativeResize="0"/>
          <p:nvPr/>
        </p:nvPicPr>
        <p:blipFill rotWithShape="1">
          <a:blip r:embed="rId5">
            <a:alphaModFix/>
          </a:blip>
          <a:srcRect b="0" l="33818" r="0" t="0"/>
          <a:stretch/>
        </p:blipFill>
        <p:spPr>
          <a:xfrm>
            <a:off x="6688913" y="975450"/>
            <a:ext cx="1259837" cy="1091451"/>
          </a:xfrm>
          <a:prstGeom prst="rect">
            <a:avLst/>
          </a:prstGeom>
          <a:noFill/>
          <a:ln>
            <a:noFill/>
          </a:ln>
        </p:spPr>
      </p:pic>
      <p:pic>
        <p:nvPicPr>
          <p:cNvPr id="495" name="Google Shape;495;g2152862fee5_0_33"/>
          <p:cNvPicPr preferRelativeResize="0"/>
          <p:nvPr/>
        </p:nvPicPr>
        <p:blipFill rotWithShape="1">
          <a:blip r:embed="rId6">
            <a:alphaModFix/>
          </a:blip>
          <a:srcRect b="0" l="18890" r="0" t="0"/>
          <a:stretch/>
        </p:blipFill>
        <p:spPr>
          <a:xfrm>
            <a:off x="7732675" y="983225"/>
            <a:ext cx="1458629" cy="1031100"/>
          </a:xfrm>
          <a:prstGeom prst="rect">
            <a:avLst/>
          </a:prstGeom>
          <a:noFill/>
          <a:ln>
            <a:noFill/>
          </a:ln>
        </p:spPr>
      </p:pic>
      <p:pic>
        <p:nvPicPr>
          <p:cNvPr id="496" name="Google Shape;496;g2152862fee5_0_33"/>
          <p:cNvPicPr preferRelativeResize="0"/>
          <p:nvPr/>
        </p:nvPicPr>
        <p:blipFill rotWithShape="1">
          <a:blip r:embed="rId7">
            <a:alphaModFix/>
          </a:blip>
          <a:srcRect b="0" l="0" r="0" t="0"/>
          <a:stretch/>
        </p:blipFill>
        <p:spPr>
          <a:xfrm>
            <a:off x="3459000" y="1035800"/>
            <a:ext cx="1728302" cy="990905"/>
          </a:xfrm>
          <a:prstGeom prst="rect">
            <a:avLst/>
          </a:prstGeom>
          <a:noFill/>
          <a:ln>
            <a:noFill/>
          </a:ln>
        </p:spPr>
      </p:pic>
      <p:pic>
        <p:nvPicPr>
          <p:cNvPr id="497" name="Google Shape;497;g2152862fee5_0_33"/>
          <p:cNvPicPr preferRelativeResize="0"/>
          <p:nvPr/>
        </p:nvPicPr>
        <p:blipFill rotWithShape="1">
          <a:blip r:embed="rId8">
            <a:alphaModFix/>
          </a:blip>
          <a:srcRect b="0" l="0" r="0" t="0"/>
          <a:stretch/>
        </p:blipFill>
        <p:spPr>
          <a:xfrm>
            <a:off x="367962" y="1076000"/>
            <a:ext cx="1728288" cy="990900"/>
          </a:xfrm>
          <a:prstGeom prst="rect">
            <a:avLst/>
          </a:prstGeom>
          <a:noFill/>
          <a:ln>
            <a:noFill/>
          </a:ln>
        </p:spPr>
      </p:pic>
      <p:pic>
        <p:nvPicPr>
          <p:cNvPr id="498" name="Google Shape;498;g2152862fee5_0_33"/>
          <p:cNvPicPr preferRelativeResize="0"/>
          <p:nvPr/>
        </p:nvPicPr>
        <p:blipFill rotWithShape="1">
          <a:blip r:embed="rId9">
            <a:alphaModFix/>
          </a:blip>
          <a:srcRect b="0" l="0" r="0" t="0"/>
          <a:stretch/>
        </p:blipFill>
        <p:spPr>
          <a:xfrm>
            <a:off x="5048775" y="1039275"/>
            <a:ext cx="1728301" cy="990889"/>
          </a:xfrm>
          <a:prstGeom prst="rect">
            <a:avLst/>
          </a:prstGeom>
          <a:noFill/>
          <a:ln>
            <a:noFill/>
          </a:ln>
        </p:spPr>
      </p:pic>
      <p:pic>
        <p:nvPicPr>
          <p:cNvPr id="499" name="Google Shape;499;g2152862fee5_0_33"/>
          <p:cNvPicPr preferRelativeResize="0"/>
          <p:nvPr/>
        </p:nvPicPr>
        <p:blipFill rotWithShape="1">
          <a:blip r:embed="rId10">
            <a:alphaModFix/>
          </a:blip>
          <a:srcRect b="0" l="0" r="0" t="0"/>
          <a:stretch/>
        </p:blipFill>
        <p:spPr>
          <a:xfrm>
            <a:off x="1936700" y="1076000"/>
            <a:ext cx="1625299" cy="931862"/>
          </a:xfrm>
          <a:prstGeom prst="rect">
            <a:avLst/>
          </a:prstGeom>
          <a:noFill/>
          <a:ln>
            <a:noFill/>
          </a:ln>
        </p:spPr>
      </p:pic>
      <p:pic>
        <p:nvPicPr>
          <p:cNvPr id="500" name="Google Shape;500;g2152862fee5_0_33"/>
          <p:cNvPicPr preferRelativeResize="0"/>
          <p:nvPr/>
        </p:nvPicPr>
        <p:blipFill rotWithShape="1">
          <a:blip r:embed="rId11">
            <a:alphaModFix/>
          </a:blip>
          <a:srcRect b="0" l="0" r="0" t="0"/>
          <a:stretch/>
        </p:blipFill>
        <p:spPr>
          <a:xfrm>
            <a:off x="-737400" y="1040700"/>
            <a:ext cx="1798387" cy="1031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g2152843b985_0_33"/>
          <p:cNvSpPr txBox="1"/>
          <p:nvPr>
            <p:ph type="title"/>
          </p:nvPr>
        </p:nvSpPr>
        <p:spPr>
          <a:xfrm>
            <a:off x="250825" y="241428"/>
            <a:ext cx="5649600" cy="536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9375"/>
              </a:lnSpc>
              <a:spcBef>
                <a:spcPts val="0"/>
              </a:spcBef>
              <a:spcAft>
                <a:spcPts val="0"/>
              </a:spcAft>
              <a:buSzPct val="111111"/>
              <a:buNone/>
            </a:pPr>
            <a:r>
              <a:rPr lang="it-IT"/>
              <a:t>Art’s Role In Our Polycrisis</a:t>
            </a:r>
            <a:endParaRPr/>
          </a:p>
        </p:txBody>
      </p:sp>
      <p:sp>
        <p:nvSpPr>
          <p:cNvPr id="506" name="Google Shape;506;g2152843b985_0_33"/>
          <p:cNvSpPr txBox="1"/>
          <p:nvPr>
            <p:ph idx="1" type="body"/>
          </p:nvPr>
        </p:nvSpPr>
        <p:spPr>
          <a:xfrm>
            <a:off x="365125" y="1041250"/>
            <a:ext cx="8140500" cy="3896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750"/>
              </a:spcBef>
              <a:spcAft>
                <a:spcPts val="0"/>
              </a:spcAft>
              <a:buSzPts val="688"/>
              <a:buNone/>
            </a:pPr>
            <a:r>
              <a:rPr b="1" lang="it-IT" sz="1250"/>
              <a:t>NOTION AI:</a:t>
            </a:r>
            <a:endParaRPr b="1" sz="1250"/>
          </a:p>
          <a:p>
            <a:pPr indent="0" lvl="0" marL="0" rtl="0" algn="l">
              <a:lnSpc>
                <a:spcPct val="115000"/>
              </a:lnSpc>
              <a:spcBef>
                <a:spcPts val="750"/>
              </a:spcBef>
              <a:spcAft>
                <a:spcPts val="0"/>
              </a:spcAft>
              <a:buClr>
                <a:schemeClr val="dk1"/>
              </a:buClr>
              <a:buSzPts val="688"/>
              <a:buFont typeface="Arial"/>
              <a:buNone/>
            </a:pPr>
            <a:r>
              <a:rPr lang="it-IT" sz="1250"/>
              <a:t>Art has always been a powerful means of expression, a tool to communicate ideas and emotions that words alone cannot fully convey. In today's world, marked by social and environmental crises, the role of the arts is more significant than ever.</a:t>
            </a:r>
            <a:endParaRPr sz="1250"/>
          </a:p>
          <a:p>
            <a:pPr indent="0" lvl="0" marL="0" rtl="0" algn="l">
              <a:lnSpc>
                <a:spcPct val="115000"/>
              </a:lnSpc>
              <a:spcBef>
                <a:spcPts val="750"/>
              </a:spcBef>
              <a:spcAft>
                <a:spcPts val="0"/>
              </a:spcAft>
              <a:buClr>
                <a:schemeClr val="dk1"/>
              </a:buClr>
              <a:buSzPts val="688"/>
              <a:buFont typeface="Arial"/>
              <a:buNone/>
            </a:pPr>
            <a:r>
              <a:rPr lang="it-IT" sz="1250"/>
              <a:t>Art is a mirror held up to society. It reflects our joys and sorrows, our triumphs and failures. It can also act as a catalyst for change. In the midst of social upheaval, artists often use their work to draw attention to societal issues, to challenge prevailing norms, and to inspire action. Art can give voice to the marginalized, illuminate the experiences of the oppressed, and provoke conversations about issues such as inequality, discrimination, and social justice.</a:t>
            </a:r>
            <a:endParaRPr sz="1250"/>
          </a:p>
          <a:p>
            <a:pPr indent="0" lvl="0" marL="0" rtl="0" algn="l">
              <a:lnSpc>
                <a:spcPct val="115000"/>
              </a:lnSpc>
              <a:spcBef>
                <a:spcPts val="750"/>
              </a:spcBef>
              <a:spcAft>
                <a:spcPts val="0"/>
              </a:spcAft>
              <a:buClr>
                <a:schemeClr val="dk1"/>
              </a:buClr>
              <a:buSzPts val="688"/>
              <a:buFont typeface="Arial"/>
              <a:buNone/>
            </a:pPr>
            <a:r>
              <a:rPr lang="it-IT" sz="1250"/>
              <a:t>In the context of environmental crisis, art can serve as a powerful tool to raise awareness about the threats facing our planet. From photography that captures the stark reality of climate change, to installations that highlight the beauty and fragility of the natural world, art can make the abstract tangible and spur individuals and communities to action.</a:t>
            </a:r>
            <a:endParaRPr sz="1250"/>
          </a:p>
          <a:p>
            <a:pPr indent="0" lvl="0" marL="0" rtl="0" algn="l">
              <a:lnSpc>
                <a:spcPct val="115000"/>
              </a:lnSpc>
              <a:spcBef>
                <a:spcPts val="750"/>
              </a:spcBef>
              <a:spcAft>
                <a:spcPts val="0"/>
              </a:spcAft>
              <a:buClr>
                <a:schemeClr val="dk1"/>
              </a:buClr>
              <a:buSzPts val="688"/>
              <a:buFont typeface="Arial"/>
              <a:buNone/>
            </a:pPr>
            <a:r>
              <a:rPr lang="it-IT" sz="1250"/>
              <a:t>In these troubled times, the arts can provide a beacon of hope, a source of comfort, and a platform for dialogue and action. Through painting, music, dance, literature, and other forms of artistic expression, we can explore our shared humanity, confront our challenges, and imagine a more equitable and sustainable future.</a:t>
            </a:r>
            <a:endParaRPr sz="1250"/>
          </a:p>
          <a:p>
            <a:pPr indent="0" lvl="0" marL="0" rtl="0" algn="l">
              <a:lnSpc>
                <a:spcPct val="115000"/>
              </a:lnSpc>
              <a:spcBef>
                <a:spcPts val="750"/>
              </a:spcBef>
              <a:spcAft>
                <a:spcPts val="0"/>
              </a:spcAft>
              <a:buSzPts val="688"/>
              <a:buNone/>
            </a:pPr>
            <a:r>
              <a:t/>
            </a:r>
            <a:endParaRPr sz="1250"/>
          </a:p>
        </p:txBody>
      </p:sp>
      <p:pic>
        <p:nvPicPr>
          <p:cNvPr id="507" name="Google Shape;507;g2152843b985_0_33"/>
          <p:cNvPicPr preferRelativeResize="0"/>
          <p:nvPr/>
        </p:nvPicPr>
        <p:blipFill rotWithShape="1">
          <a:blip r:embed="rId3">
            <a:alphaModFix/>
          </a:blip>
          <a:srcRect b="27362" l="0" r="0" t="25990"/>
          <a:stretch/>
        </p:blipFill>
        <p:spPr>
          <a:xfrm>
            <a:off x="5383175" y="83088"/>
            <a:ext cx="1943100" cy="853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g2152862fee5_0_9"/>
          <p:cNvSpPr txBox="1"/>
          <p:nvPr>
            <p:ph type="title"/>
          </p:nvPr>
        </p:nvSpPr>
        <p:spPr>
          <a:xfrm>
            <a:off x="250825" y="241428"/>
            <a:ext cx="5649600" cy="536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9375"/>
              </a:lnSpc>
              <a:spcBef>
                <a:spcPts val="0"/>
              </a:spcBef>
              <a:spcAft>
                <a:spcPts val="0"/>
              </a:spcAft>
              <a:buSzPct val="111111"/>
              <a:buNone/>
            </a:pPr>
            <a:r>
              <a:rPr lang="it-IT"/>
              <a:t>Art’s Role In Our Polycrisis</a:t>
            </a:r>
            <a:endParaRPr/>
          </a:p>
        </p:txBody>
      </p:sp>
      <p:sp>
        <p:nvSpPr>
          <p:cNvPr id="513" name="Google Shape;513;g2152862fee5_0_9"/>
          <p:cNvSpPr txBox="1"/>
          <p:nvPr>
            <p:ph idx="1" type="body"/>
          </p:nvPr>
        </p:nvSpPr>
        <p:spPr>
          <a:xfrm>
            <a:off x="288925" y="822425"/>
            <a:ext cx="8667300" cy="4170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750"/>
              </a:spcBef>
              <a:spcAft>
                <a:spcPts val="0"/>
              </a:spcAft>
              <a:buSzPct val="108108"/>
              <a:buNone/>
            </a:pPr>
            <a:r>
              <a:rPr b="1" lang="it-IT"/>
              <a:t>InteriorTruth Data Set + GPT AI:</a:t>
            </a:r>
            <a:endParaRPr b="1"/>
          </a:p>
          <a:p>
            <a:pPr indent="0" lvl="0" marL="0" rtl="0" algn="l">
              <a:lnSpc>
                <a:spcPct val="115000"/>
              </a:lnSpc>
              <a:spcBef>
                <a:spcPts val="750"/>
              </a:spcBef>
              <a:spcAft>
                <a:spcPts val="0"/>
              </a:spcAft>
              <a:buSzPct val="127862"/>
              <a:buNone/>
            </a:pPr>
            <a:r>
              <a:rPr lang="it-IT" sz="1691"/>
              <a:t>Art plays a crucial role in addressing the meta-crisis by acting as a bridge between individuals and fostering a sense of connection, especially during times of isolation [1]. </a:t>
            </a:r>
            <a:endParaRPr sz="1691"/>
          </a:p>
          <a:p>
            <a:pPr indent="0" lvl="0" marL="0" rtl="0" algn="l">
              <a:lnSpc>
                <a:spcPct val="115000"/>
              </a:lnSpc>
              <a:spcBef>
                <a:spcPts val="750"/>
              </a:spcBef>
              <a:spcAft>
                <a:spcPts val="0"/>
              </a:spcAft>
              <a:buSzPct val="127862"/>
              <a:buNone/>
            </a:pPr>
            <a:r>
              <a:rPr lang="it-IT" sz="1691"/>
              <a:t>Through sensory engagement, art helps us understand and address complex, interconnected issues such as economic inequality, climate change, and social injustice by fostering empathy and inspiring innovative solutions [2].</a:t>
            </a:r>
            <a:endParaRPr sz="1691"/>
          </a:p>
          <a:p>
            <a:pPr indent="0" lvl="0" marL="0" rtl="0" algn="l">
              <a:lnSpc>
                <a:spcPct val="115000"/>
              </a:lnSpc>
              <a:spcBef>
                <a:spcPts val="750"/>
              </a:spcBef>
              <a:spcAft>
                <a:spcPts val="0"/>
              </a:spcAft>
              <a:buSzPct val="127862"/>
              <a:buNone/>
            </a:pPr>
            <a:r>
              <a:rPr lang="it-IT" sz="1691"/>
              <a:t>By giving voice to the unheard and shedding light on societal issues, art serves as a catalyst for change and encourages dialogue [3].</a:t>
            </a:r>
            <a:endParaRPr sz="1691"/>
          </a:p>
          <a:p>
            <a:pPr indent="0" lvl="0" marL="0" rtl="0" algn="l">
              <a:lnSpc>
                <a:spcPct val="115000"/>
              </a:lnSpc>
              <a:spcBef>
                <a:spcPts val="750"/>
              </a:spcBef>
              <a:spcAft>
                <a:spcPts val="0"/>
              </a:spcAft>
              <a:buSzPct val="127862"/>
              <a:buNone/>
            </a:pPr>
            <a:r>
              <a:rPr lang="it-IT" sz="1691"/>
              <a:t>Artists extend an invitation to others to see, feel, and experience the world in new ways, thereby challenging preconceptions and fostering deeper connections [4].</a:t>
            </a:r>
            <a:endParaRPr sz="1691"/>
          </a:p>
          <a:p>
            <a:pPr indent="0" lvl="0" marL="0" rtl="0" algn="l">
              <a:lnSpc>
                <a:spcPct val="115000"/>
              </a:lnSpc>
              <a:spcBef>
                <a:spcPts val="750"/>
              </a:spcBef>
              <a:spcAft>
                <a:spcPts val="0"/>
              </a:spcAft>
              <a:buSzPct val="127862"/>
              <a:buNone/>
            </a:pPr>
            <a:r>
              <a:rPr lang="it-IT" sz="1691"/>
              <a:t>This holistic engagement through art allows us to perceive the interconnectedness of things, enabling a more intuitive and profound understanding of the world [5].</a:t>
            </a:r>
            <a:endParaRPr sz="1691"/>
          </a:p>
          <a:p>
            <a:pPr indent="0" lvl="0" marL="0" rtl="0" algn="l">
              <a:lnSpc>
                <a:spcPct val="115000"/>
              </a:lnSpc>
              <a:spcBef>
                <a:spcPts val="750"/>
              </a:spcBef>
              <a:spcAft>
                <a:spcPts val="0"/>
              </a:spcAft>
              <a:buSzPct val="127862"/>
              <a:buNone/>
            </a:pPr>
            <a:r>
              <a:rPr lang="it-IT" sz="1691"/>
              <a:t>Art also serves as a powerful tool for expressing unique perspectives and conveying ideas that might be difficult to communicate through other mediums, thereby broadening our understanding of reality [6].</a:t>
            </a:r>
            <a:endParaRPr sz="1691"/>
          </a:p>
        </p:txBody>
      </p:sp>
      <p:pic>
        <p:nvPicPr>
          <p:cNvPr id="514" name="Google Shape;514;g2152862fee5_0_9"/>
          <p:cNvPicPr preferRelativeResize="0"/>
          <p:nvPr/>
        </p:nvPicPr>
        <p:blipFill rotWithShape="1">
          <a:blip r:embed="rId3">
            <a:alphaModFix/>
          </a:blip>
          <a:srcRect b="0" l="0" r="0" t="0"/>
          <a:stretch/>
        </p:blipFill>
        <p:spPr>
          <a:xfrm>
            <a:off x="6078024" y="143000"/>
            <a:ext cx="1474125" cy="859700"/>
          </a:xfrm>
          <a:prstGeom prst="rect">
            <a:avLst/>
          </a:prstGeom>
          <a:noFill/>
          <a:ln>
            <a:noFill/>
          </a:ln>
        </p:spPr>
      </p:pic>
      <p:pic>
        <p:nvPicPr>
          <p:cNvPr id="515" name="Google Shape;515;g2152862fee5_0_9"/>
          <p:cNvPicPr preferRelativeResize="0"/>
          <p:nvPr/>
        </p:nvPicPr>
        <p:blipFill rotWithShape="1">
          <a:blip r:embed="rId4">
            <a:alphaModFix/>
          </a:blip>
          <a:srcRect b="0" l="0" r="0" t="0"/>
          <a:stretch/>
        </p:blipFill>
        <p:spPr>
          <a:xfrm>
            <a:off x="5019925" y="79375"/>
            <a:ext cx="961901" cy="986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2e6ce0e6202_0_105"/>
          <p:cNvSpPr txBox="1"/>
          <p:nvPr>
            <p:ph type="ctrTitle"/>
          </p:nvPr>
        </p:nvSpPr>
        <p:spPr>
          <a:xfrm>
            <a:off x="1143000" y="1174349"/>
            <a:ext cx="6858000" cy="2313300"/>
          </a:xfrm>
          <a:prstGeom prst="rect">
            <a:avLst/>
          </a:prstGeom>
          <a:noFill/>
          <a:ln>
            <a:noFill/>
          </a:ln>
        </p:spPr>
        <p:txBody>
          <a:bodyPr anchorCtr="0" anchor="b" bIns="45700" lIns="91425" spcFirstLastPara="1" rIns="91425" wrap="square" tIns="45700">
            <a:noAutofit/>
          </a:bodyPr>
          <a:lstStyle/>
          <a:p>
            <a:pPr indent="0" lvl="0" marL="0" rtl="0" algn="ctr">
              <a:lnSpc>
                <a:spcPct val="102272"/>
              </a:lnSpc>
              <a:spcBef>
                <a:spcPts val="0"/>
              </a:spcBef>
              <a:spcAft>
                <a:spcPts val="0"/>
              </a:spcAft>
              <a:buClr>
                <a:schemeClr val="lt1"/>
              </a:buClr>
              <a:buSzPts val="3960"/>
              <a:buFont typeface="Arial"/>
              <a:buNone/>
            </a:pPr>
            <a:r>
              <a:rPr lang="it-IT" sz="4660"/>
              <a:t>Art, Dialogue and the Dialectics of Artificial Intelligence</a:t>
            </a:r>
            <a:endParaRPr sz="4660"/>
          </a:p>
        </p:txBody>
      </p:sp>
      <p:sp>
        <p:nvSpPr>
          <p:cNvPr id="361" name="Google Shape;361;g2e6ce0e6202_0_105"/>
          <p:cNvSpPr txBox="1"/>
          <p:nvPr>
            <p:ph idx="1" type="subTitle"/>
          </p:nvPr>
        </p:nvSpPr>
        <p:spPr>
          <a:xfrm>
            <a:off x="0" y="3671000"/>
            <a:ext cx="4214700" cy="1241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A0CEF0"/>
              </a:buClr>
              <a:buSzPts val="2000"/>
              <a:buNone/>
            </a:pPr>
            <a:r>
              <a:rPr lang="it-IT" sz="3600"/>
              <a:t>John Oliver</a:t>
            </a:r>
            <a:endParaRPr sz="3600"/>
          </a:p>
          <a:p>
            <a:pPr indent="0" lvl="0" marL="0" rtl="0" algn="ctr">
              <a:lnSpc>
                <a:spcPct val="90000"/>
              </a:lnSpc>
              <a:spcBef>
                <a:spcPts val="0"/>
              </a:spcBef>
              <a:spcAft>
                <a:spcPts val="0"/>
              </a:spcAft>
              <a:buClr>
                <a:srgbClr val="A0CEF0"/>
              </a:buClr>
              <a:buSzPts val="2000"/>
              <a:buNone/>
            </a:pPr>
            <a:r>
              <a:rPr lang="it-IT" sz="3600"/>
              <a:t>www.tyler.world/ai</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g2e89a78c278_0_85"/>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t/>
            </a:r>
            <a:endParaRPr/>
          </a:p>
        </p:txBody>
      </p:sp>
      <p:sp>
        <p:nvSpPr>
          <p:cNvPr id="521" name="Google Shape;521;g2e89a78c278_0_85"/>
          <p:cNvSpPr txBox="1"/>
          <p:nvPr>
            <p:ph idx="1" type="body"/>
          </p:nvPr>
        </p:nvSpPr>
        <p:spPr>
          <a:xfrm>
            <a:off x="311700" y="1152475"/>
            <a:ext cx="8520600" cy="3416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750"/>
              </a:spcBef>
              <a:spcAft>
                <a:spcPts val="0"/>
              </a:spcAft>
              <a:buSzPts val="2000"/>
              <a:buNone/>
            </a:pPr>
            <a:r>
              <a:t/>
            </a:r>
            <a:endParaRPr/>
          </a:p>
        </p:txBody>
      </p:sp>
      <p:pic>
        <p:nvPicPr>
          <p:cNvPr id="522" name="Google Shape;522;g2e89a78c278_0_85">
            <a:hlinkClick r:id="rId3"/>
          </p:cNvPr>
          <p:cNvPicPr preferRelativeResize="0"/>
          <p:nvPr/>
        </p:nvPicPr>
        <p:blipFill rotWithShape="1">
          <a:blip r:embed="rId4">
            <a:alphaModFix/>
          </a:blip>
          <a:srcRect b="0" l="0" r="0" t="0"/>
          <a:stretch/>
        </p:blipFill>
        <p:spPr>
          <a:xfrm>
            <a:off x="0" y="97807"/>
            <a:ext cx="9144000" cy="479548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g2152862fee5_0_27"/>
          <p:cNvSpPr txBox="1"/>
          <p:nvPr>
            <p:ph type="title"/>
          </p:nvPr>
        </p:nvSpPr>
        <p:spPr>
          <a:xfrm>
            <a:off x="159300" y="216425"/>
            <a:ext cx="2736900" cy="572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990"/>
              <a:buNone/>
            </a:pPr>
            <a:r>
              <a:rPr lang="it-IT" sz="2180"/>
              <a:t>Ego Construct (Kegan)</a:t>
            </a:r>
            <a:endParaRPr sz="2180"/>
          </a:p>
        </p:txBody>
      </p:sp>
      <p:pic>
        <p:nvPicPr>
          <p:cNvPr id="528" name="Google Shape;528;g2152862fee5_0_27">
            <a:hlinkClick r:id="rId3"/>
          </p:cNvPr>
          <p:cNvPicPr preferRelativeResize="0"/>
          <p:nvPr/>
        </p:nvPicPr>
        <p:blipFill rotWithShape="1">
          <a:blip r:embed="rId4">
            <a:alphaModFix/>
          </a:blip>
          <a:srcRect b="0" l="0" r="0" t="0"/>
          <a:stretch/>
        </p:blipFill>
        <p:spPr>
          <a:xfrm>
            <a:off x="1220275" y="847675"/>
            <a:ext cx="7140319" cy="3595775"/>
          </a:xfrm>
          <a:prstGeom prst="rect">
            <a:avLst/>
          </a:prstGeom>
          <a:noFill/>
          <a:ln>
            <a:noFill/>
          </a:ln>
        </p:spPr>
      </p:pic>
      <p:sp>
        <p:nvSpPr>
          <p:cNvPr id="529" name="Google Shape;529;g2152862fee5_0_27"/>
          <p:cNvSpPr txBox="1"/>
          <p:nvPr>
            <p:ph type="title"/>
          </p:nvPr>
        </p:nvSpPr>
        <p:spPr>
          <a:xfrm>
            <a:off x="4264875" y="4669825"/>
            <a:ext cx="4752900" cy="361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990"/>
              <a:buNone/>
            </a:pPr>
            <a:r>
              <a:rPr lang="it-IT" sz="2180"/>
              <a:t>Level of Focusing (Klein/Gendlin)</a:t>
            </a:r>
            <a:endParaRPr sz="2180"/>
          </a:p>
        </p:txBody>
      </p:sp>
      <p:sp>
        <p:nvSpPr>
          <p:cNvPr id="530" name="Google Shape;530;g2152862fee5_0_27"/>
          <p:cNvSpPr/>
          <p:nvPr/>
        </p:nvSpPr>
        <p:spPr>
          <a:xfrm rot="-5400000">
            <a:off x="-719025" y="2436800"/>
            <a:ext cx="3625500" cy="458100"/>
          </a:xfrm>
          <a:prstGeom prst="rightArrow">
            <a:avLst>
              <a:gd fmla="val 50000" name="adj1"/>
              <a:gd fmla="val 50000" name="adj2"/>
            </a:avLst>
          </a:prstGeom>
          <a:gradFill>
            <a:gsLst>
              <a:gs pos="0">
                <a:srgbClr val="0000FF"/>
              </a:gs>
              <a:gs pos="100000">
                <a:srgbClr val="00FF00"/>
              </a:gs>
            </a:gsLst>
            <a:lin ang="0" scaled="0"/>
          </a:gradFill>
          <a:ln cap="flat" cmpd="sng" w="9525">
            <a:solidFill>
              <a:srgbClr val="59595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31" name="Google Shape;531;g2152862fee5_0_27"/>
          <p:cNvSpPr/>
          <p:nvPr/>
        </p:nvSpPr>
        <p:spPr>
          <a:xfrm>
            <a:off x="1203575" y="4307625"/>
            <a:ext cx="7537200" cy="438300"/>
          </a:xfrm>
          <a:prstGeom prst="rightArrow">
            <a:avLst>
              <a:gd fmla="val 50000" name="adj1"/>
              <a:gd fmla="val 50000" name="adj2"/>
            </a:avLst>
          </a:prstGeom>
          <a:gradFill>
            <a:gsLst>
              <a:gs pos="0">
                <a:srgbClr val="7F6000"/>
              </a:gs>
              <a:gs pos="100000">
                <a:srgbClr val="660000"/>
              </a:gs>
            </a:gsLst>
            <a:lin ang="0" scaled="0"/>
          </a:gradFill>
          <a:ln cap="flat" cmpd="sng" w="9525">
            <a:solidFill>
              <a:srgbClr val="59595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g2e89a78c278_0_20"/>
          <p:cNvSpPr txBox="1"/>
          <p:nvPr>
            <p:ph type="title"/>
          </p:nvPr>
        </p:nvSpPr>
        <p:spPr>
          <a:xfrm>
            <a:off x="3537750" y="2291200"/>
            <a:ext cx="5427900" cy="1183800"/>
          </a:xfrm>
          <a:prstGeom prst="rect">
            <a:avLst/>
          </a:prstGeom>
          <a:noFill/>
          <a:ln>
            <a:noFill/>
          </a:ln>
        </p:spPr>
        <p:txBody>
          <a:bodyPr anchorCtr="0" anchor="b" bIns="45700" lIns="91425" spcFirstLastPara="1" rIns="91425" wrap="square" tIns="45700">
            <a:normAutofit/>
          </a:bodyPr>
          <a:lstStyle/>
          <a:p>
            <a:pPr indent="0" lvl="0" marL="0" rtl="0" algn="l">
              <a:lnSpc>
                <a:spcPct val="102272"/>
              </a:lnSpc>
              <a:spcBef>
                <a:spcPts val="0"/>
              </a:spcBef>
              <a:spcAft>
                <a:spcPts val="0"/>
              </a:spcAft>
              <a:buSzPts val="4400"/>
              <a:buNone/>
            </a:pPr>
            <a:r>
              <a:rPr lang="it-IT" sz="5000"/>
              <a:t>www.tyler.world/ai</a:t>
            </a:r>
            <a:endParaRPr sz="5000"/>
          </a:p>
        </p:txBody>
      </p:sp>
      <p:pic>
        <p:nvPicPr>
          <p:cNvPr id="537" name="Google Shape;537;g2e89a78c278_0_20"/>
          <p:cNvPicPr preferRelativeResize="0"/>
          <p:nvPr/>
        </p:nvPicPr>
        <p:blipFill rotWithShape="1">
          <a:blip r:embed="rId3">
            <a:alphaModFix/>
          </a:blip>
          <a:srcRect b="0" l="0" r="0" t="0"/>
          <a:stretch/>
        </p:blipFill>
        <p:spPr>
          <a:xfrm>
            <a:off x="0" y="838200"/>
            <a:ext cx="3475000" cy="3475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g2152843b985_0_22"/>
          <p:cNvPicPr preferRelativeResize="0"/>
          <p:nvPr/>
        </p:nvPicPr>
        <p:blipFill rotWithShape="1">
          <a:blip r:embed="rId3">
            <a:alphaModFix/>
          </a:blip>
          <a:srcRect b="0" l="0" r="0" t="0"/>
          <a:stretch/>
        </p:blipFill>
        <p:spPr>
          <a:xfrm>
            <a:off x="89376" y="0"/>
            <a:ext cx="7270573"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2152843b985_0_0"/>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t/>
            </a:r>
            <a:endParaRPr/>
          </a:p>
        </p:txBody>
      </p:sp>
      <p:pic>
        <p:nvPicPr>
          <p:cNvPr id="548" name="Google Shape;548;g2152843b985_0_0"/>
          <p:cNvPicPr preferRelativeResize="0"/>
          <p:nvPr/>
        </p:nvPicPr>
        <p:blipFill rotWithShape="1">
          <a:blip r:embed="rId3">
            <a:alphaModFix/>
          </a:blip>
          <a:srcRect b="0" l="0" r="0" t="0"/>
          <a:stretch/>
        </p:blipFill>
        <p:spPr>
          <a:xfrm>
            <a:off x="533400" y="0"/>
            <a:ext cx="6857999"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2e847ad0c02_0_61"/>
          <p:cNvSpPr txBox="1"/>
          <p:nvPr>
            <p:ph type="ctrTitle"/>
          </p:nvPr>
        </p:nvSpPr>
        <p:spPr>
          <a:xfrm>
            <a:off x="1143000" y="1731579"/>
            <a:ext cx="6858000" cy="1680300"/>
          </a:xfrm>
          <a:prstGeom prst="rect">
            <a:avLst/>
          </a:prstGeom>
          <a:noFill/>
          <a:ln>
            <a:noFill/>
          </a:ln>
        </p:spPr>
        <p:txBody>
          <a:bodyPr anchorCtr="0" anchor="ctr" bIns="45700" lIns="91425" spcFirstLastPara="1" rIns="91425" wrap="square" tIns="45700">
            <a:normAutofit/>
          </a:bodyPr>
          <a:lstStyle/>
          <a:p>
            <a:pPr indent="0" lvl="0" marL="0" rtl="0" algn="ctr">
              <a:lnSpc>
                <a:spcPct val="102272"/>
              </a:lnSpc>
              <a:spcBef>
                <a:spcPts val="0"/>
              </a:spcBef>
              <a:spcAft>
                <a:spcPts val="0"/>
              </a:spcAft>
              <a:buSzPts val="4400"/>
              <a:buNone/>
            </a:pPr>
            <a:r>
              <a:rPr b="1" lang="it-IT" sz="6500"/>
              <a:t>Annex Slides</a:t>
            </a:r>
            <a:endParaRPr b="1" sz="65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g2152843b985_0_6"/>
          <p:cNvSpPr txBox="1"/>
          <p:nvPr>
            <p:ph type="ctrTitle"/>
          </p:nvPr>
        </p:nvSpPr>
        <p:spPr>
          <a:xfrm>
            <a:off x="1143000" y="2343353"/>
            <a:ext cx="6858000" cy="17907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02272"/>
              </a:lnSpc>
              <a:spcBef>
                <a:spcPts val="0"/>
              </a:spcBef>
              <a:spcAft>
                <a:spcPts val="0"/>
              </a:spcAft>
              <a:buSzPct val="111111"/>
              <a:buNone/>
            </a:pPr>
            <a:r>
              <a:rPr lang="it-IT"/>
              <a:t>How can we make conflict beautiful?</a:t>
            </a:r>
            <a:endParaRPr/>
          </a:p>
          <a:p>
            <a:pPr indent="0" lvl="0" marL="0" rtl="0" algn="ctr">
              <a:lnSpc>
                <a:spcPct val="102272"/>
              </a:lnSpc>
              <a:spcBef>
                <a:spcPts val="0"/>
              </a:spcBef>
              <a:spcAft>
                <a:spcPts val="0"/>
              </a:spcAft>
              <a:buSzPct val="111111"/>
              <a:buNone/>
            </a:pPr>
            <a:r>
              <a:t/>
            </a:r>
            <a:endParaRPr/>
          </a:p>
          <a:p>
            <a:pPr indent="0" lvl="0" marL="0" rtl="0" algn="ctr">
              <a:lnSpc>
                <a:spcPct val="102272"/>
              </a:lnSpc>
              <a:spcBef>
                <a:spcPts val="0"/>
              </a:spcBef>
              <a:spcAft>
                <a:spcPts val="0"/>
              </a:spcAft>
              <a:buSzPct val="111111"/>
              <a:buNone/>
            </a:pPr>
            <a:r>
              <a:rPr i="1" lang="it-IT"/>
              <a:t>The aesthetics of dialectics</a:t>
            </a:r>
            <a:endParaRPr i="1"/>
          </a:p>
          <a:p>
            <a:pPr indent="0" lvl="0" marL="0" rtl="0" algn="ctr">
              <a:lnSpc>
                <a:spcPct val="102272"/>
              </a:lnSpc>
              <a:spcBef>
                <a:spcPts val="0"/>
              </a:spcBef>
              <a:spcAft>
                <a:spcPts val="0"/>
              </a:spcAft>
              <a:buSzPct val="111111"/>
              <a:buNone/>
            </a:pPr>
            <a:r>
              <a:t/>
            </a:r>
            <a:endParaRPr/>
          </a:p>
        </p:txBody>
      </p:sp>
      <p:sp>
        <p:nvSpPr>
          <p:cNvPr id="559" name="Google Shape;559;g2152843b985_0_6"/>
          <p:cNvSpPr txBox="1"/>
          <p:nvPr>
            <p:ph idx="1" type="subTitle"/>
          </p:nvPr>
        </p:nvSpPr>
        <p:spPr>
          <a:xfrm>
            <a:off x="1143000" y="3643704"/>
            <a:ext cx="6858000" cy="3546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750"/>
              </a:spcBef>
              <a:spcAft>
                <a:spcPts val="0"/>
              </a:spcAft>
              <a:buSzPts val="2000"/>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63" name="Shape 563"/>
        <p:cNvGrpSpPr/>
        <p:nvPr/>
      </p:nvGrpSpPr>
      <p:grpSpPr>
        <a:xfrm>
          <a:off x="0" y="0"/>
          <a:ext cx="0" cy="0"/>
          <a:chOff x="0" y="0"/>
          <a:chExt cx="0" cy="0"/>
        </a:xfrm>
      </p:grpSpPr>
      <p:sp>
        <p:nvSpPr>
          <p:cNvPr id="564" name="Google Shape;564;g2e847ad0c02_0_20"/>
          <p:cNvSpPr txBox="1"/>
          <p:nvPr>
            <p:ph type="ctrTitle"/>
          </p:nvPr>
        </p:nvSpPr>
        <p:spPr>
          <a:xfrm>
            <a:off x="1143000" y="1731579"/>
            <a:ext cx="6858000" cy="1680300"/>
          </a:xfrm>
          <a:prstGeom prst="rect">
            <a:avLst/>
          </a:prstGeom>
          <a:noFill/>
          <a:ln>
            <a:noFill/>
          </a:ln>
        </p:spPr>
        <p:txBody>
          <a:bodyPr anchorCtr="0" anchor="ctr" bIns="45700" lIns="91425" spcFirstLastPara="1" rIns="91425" wrap="square" tIns="45700">
            <a:noAutofit/>
          </a:bodyPr>
          <a:lstStyle/>
          <a:p>
            <a:pPr indent="0" lvl="0" marL="0" rtl="0" algn="ctr">
              <a:lnSpc>
                <a:spcPct val="102272"/>
              </a:lnSpc>
              <a:spcBef>
                <a:spcPts val="0"/>
              </a:spcBef>
              <a:spcAft>
                <a:spcPts val="0"/>
              </a:spcAft>
              <a:buSzPts val="990"/>
              <a:buNone/>
            </a:pPr>
            <a:r>
              <a:rPr lang="it-IT" sz="8000">
                <a:solidFill>
                  <a:schemeClr val="lt1"/>
                </a:solidFill>
                <a:latin typeface="Raleway Medium"/>
                <a:ea typeface="Raleway Medium"/>
                <a:cs typeface="Raleway Medium"/>
                <a:sym typeface="Raleway Medium"/>
              </a:rPr>
              <a:t>Arts As Divergence</a:t>
            </a:r>
            <a:endParaRPr sz="8000">
              <a:solidFill>
                <a:schemeClr val="lt1"/>
              </a:solidFill>
              <a:latin typeface="Raleway Medium"/>
              <a:ea typeface="Raleway Medium"/>
              <a:cs typeface="Raleway Medium"/>
              <a:sym typeface="Raleway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68" name="Shape 568"/>
        <p:cNvGrpSpPr/>
        <p:nvPr/>
      </p:nvGrpSpPr>
      <p:grpSpPr>
        <a:xfrm>
          <a:off x="0" y="0"/>
          <a:ext cx="0" cy="0"/>
          <a:chOff x="0" y="0"/>
          <a:chExt cx="0" cy="0"/>
        </a:xfrm>
      </p:grpSpPr>
      <p:sp>
        <p:nvSpPr>
          <p:cNvPr id="569" name="Google Shape;569;g2e847ad0c02_0_25"/>
          <p:cNvSpPr txBox="1"/>
          <p:nvPr/>
        </p:nvSpPr>
        <p:spPr>
          <a:xfrm>
            <a:off x="0" y="0"/>
            <a:ext cx="9144000" cy="708000"/>
          </a:xfrm>
          <a:prstGeom prst="rect">
            <a:avLst/>
          </a:prstGeom>
          <a:solidFill>
            <a:srgbClr val="43434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0" lang="it-IT" sz="3000" u="none" cap="none" strike="noStrike">
                <a:solidFill>
                  <a:srgbClr val="FFFFFF"/>
                </a:solidFill>
                <a:latin typeface="Jura"/>
                <a:ea typeface="Jura"/>
                <a:cs typeface="Jura"/>
                <a:sym typeface="Jura"/>
              </a:rPr>
              <a:t>Non-Linearities</a:t>
            </a:r>
            <a:endParaRPr b="0" i="0" sz="2000" u="none" cap="none" strike="noStrike">
              <a:solidFill>
                <a:srgbClr val="FFFFFF"/>
              </a:solidFill>
              <a:latin typeface="Jura"/>
              <a:ea typeface="Jura"/>
              <a:cs typeface="Jura"/>
              <a:sym typeface="Jura"/>
            </a:endParaRPr>
          </a:p>
        </p:txBody>
      </p:sp>
      <p:pic>
        <p:nvPicPr>
          <p:cNvPr id="570" name="Google Shape;570;g2e847ad0c02_0_25"/>
          <p:cNvPicPr preferRelativeResize="0"/>
          <p:nvPr/>
        </p:nvPicPr>
        <p:blipFill rotWithShape="1">
          <a:blip r:embed="rId3">
            <a:alphaModFix/>
          </a:blip>
          <a:srcRect b="0" l="0" r="0" t="0"/>
          <a:stretch/>
        </p:blipFill>
        <p:spPr>
          <a:xfrm>
            <a:off x="9441575" y="2354803"/>
            <a:ext cx="2534275" cy="1917251"/>
          </a:xfrm>
          <a:prstGeom prst="rect">
            <a:avLst/>
          </a:prstGeom>
          <a:noFill/>
          <a:ln>
            <a:noFill/>
          </a:ln>
        </p:spPr>
      </p:pic>
      <p:pic>
        <p:nvPicPr>
          <p:cNvPr id="571" name="Google Shape;571;g2e847ad0c02_0_25"/>
          <p:cNvPicPr preferRelativeResize="0"/>
          <p:nvPr/>
        </p:nvPicPr>
        <p:blipFill rotWithShape="1">
          <a:blip r:embed="rId4">
            <a:alphaModFix/>
          </a:blip>
          <a:srcRect b="0" l="0" r="0" t="0"/>
          <a:stretch/>
        </p:blipFill>
        <p:spPr>
          <a:xfrm>
            <a:off x="4736075" y="2921328"/>
            <a:ext cx="3397875" cy="2171797"/>
          </a:xfrm>
          <a:prstGeom prst="rect">
            <a:avLst/>
          </a:prstGeom>
          <a:noFill/>
          <a:ln>
            <a:noFill/>
          </a:ln>
        </p:spPr>
      </p:pic>
      <p:sp>
        <p:nvSpPr>
          <p:cNvPr id="572" name="Google Shape;572;g2e847ad0c02_0_25"/>
          <p:cNvSpPr txBox="1"/>
          <p:nvPr/>
        </p:nvSpPr>
        <p:spPr>
          <a:xfrm>
            <a:off x="241125" y="982425"/>
            <a:ext cx="8551800" cy="27414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000000"/>
              </a:buClr>
              <a:buSzPts val="2000"/>
              <a:buFont typeface="Raleway"/>
              <a:buChar char="●"/>
            </a:pPr>
            <a:r>
              <a:rPr b="0" i="0" lang="it-IT" sz="1700" u="none" cap="none" strike="noStrike">
                <a:solidFill>
                  <a:schemeClr val="dk1"/>
                </a:solidFill>
                <a:latin typeface="Raleway"/>
                <a:ea typeface="Raleway"/>
                <a:cs typeface="Raleway"/>
                <a:sym typeface="Raleway"/>
              </a:rPr>
              <a:t>“There is an </a:t>
            </a:r>
            <a:r>
              <a:rPr b="1" i="0" lang="it-IT" sz="1700" u="none" cap="none" strike="noStrike">
                <a:solidFill>
                  <a:schemeClr val="dk1"/>
                </a:solidFill>
                <a:latin typeface="Raleway"/>
                <a:ea typeface="Raleway"/>
                <a:cs typeface="Raleway"/>
                <a:sym typeface="Raleway"/>
              </a:rPr>
              <a:t>unknowing </a:t>
            </a:r>
            <a:r>
              <a:rPr b="0" i="0" lang="it-IT" sz="1700" u="none" cap="none" strike="noStrike">
                <a:solidFill>
                  <a:schemeClr val="dk1"/>
                </a:solidFill>
                <a:latin typeface="Raleway"/>
                <a:ea typeface="Raleway"/>
                <a:cs typeface="Raleway"/>
                <a:sym typeface="Raleway"/>
              </a:rPr>
              <a:t>the other side of ignorance which is far superior to both knowing and ignorance</a:t>
            </a:r>
            <a:endParaRPr b="0" i="0" sz="1700" u="none" cap="none" strike="noStrike">
              <a:solidFill>
                <a:schemeClr val="dk1"/>
              </a:solidFill>
              <a:latin typeface="Raleway"/>
              <a:ea typeface="Raleway"/>
              <a:cs typeface="Raleway"/>
              <a:sym typeface="Raleway"/>
            </a:endParaRPr>
          </a:p>
          <a:p>
            <a:pPr indent="-355600" lvl="0" marL="457200" marR="0" rtl="0" algn="l">
              <a:lnSpc>
                <a:spcPct val="100000"/>
              </a:lnSpc>
              <a:spcBef>
                <a:spcPts val="0"/>
              </a:spcBef>
              <a:spcAft>
                <a:spcPts val="0"/>
              </a:spcAft>
              <a:buClr>
                <a:srgbClr val="000000"/>
              </a:buClr>
              <a:buSzPts val="2000"/>
              <a:buFont typeface="Raleway"/>
              <a:buChar char="●"/>
            </a:pPr>
            <a:r>
              <a:rPr b="0" i="0" lang="it-IT" sz="1700" u="none" cap="none" strike="noStrike">
                <a:solidFill>
                  <a:schemeClr val="dk1"/>
                </a:solidFill>
                <a:latin typeface="Raleway"/>
                <a:ea typeface="Raleway"/>
                <a:cs typeface="Raleway"/>
                <a:sym typeface="Raleway"/>
              </a:rPr>
              <a:t>There is an </a:t>
            </a:r>
            <a:r>
              <a:rPr b="1" i="0" lang="it-IT" sz="1700" u="none" cap="none" strike="noStrike">
                <a:solidFill>
                  <a:schemeClr val="dk1"/>
                </a:solidFill>
                <a:latin typeface="Raleway"/>
                <a:ea typeface="Raleway"/>
                <a:cs typeface="Raleway"/>
                <a:sym typeface="Raleway"/>
              </a:rPr>
              <a:t>innocence</a:t>
            </a:r>
            <a:r>
              <a:rPr b="0" i="0" lang="it-IT" sz="1700" u="none" cap="none" strike="noStrike">
                <a:solidFill>
                  <a:schemeClr val="dk1"/>
                </a:solidFill>
                <a:latin typeface="Raleway"/>
                <a:ea typeface="Raleway"/>
                <a:cs typeface="Raleway"/>
                <a:sym typeface="Raleway"/>
              </a:rPr>
              <a:t> the other side of experience which is superior to both experience and naivety</a:t>
            </a:r>
            <a:endParaRPr b="0" i="0" sz="1700" u="none" cap="none" strike="noStrike">
              <a:solidFill>
                <a:schemeClr val="dk1"/>
              </a:solidFill>
              <a:latin typeface="Raleway"/>
              <a:ea typeface="Raleway"/>
              <a:cs typeface="Raleway"/>
              <a:sym typeface="Raleway"/>
            </a:endParaRPr>
          </a:p>
          <a:p>
            <a:pPr indent="-355600" lvl="0" marL="457200" marR="0" rtl="0" algn="l">
              <a:lnSpc>
                <a:spcPct val="100000"/>
              </a:lnSpc>
              <a:spcBef>
                <a:spcPts val="0"/>
              </a:spcBef>
              <a:spcAft>
                <a:spcPts val="0"/>
              </a:spcAft>
              <a:buClr>
                <a:srgbClr val="000000"/>
              </a:buClr>
              <a:buSzPts val="2000"/>
              <a:buFont typeface="Raleway"/>
              <a:buChar char="●"/>
            </a:pPr>
            <a:r>
              <a:rPr b="0" i="0" lang="it-IT" sz="1700" u="none" cap="none" strike="noStrike">
                <a:solidFill>
                  <a:schemeClr val="dk1"/>
                </a:solidFill>
                <a:latin typeface="Raleway"/>
                <a:ea typeface="Raleway"/>
                <a:cs typeface="Raleway"/>
                <a:sym typeface="Raleway"/>
              </a:rPr>
              <a:t>And the other side of </a:t>
            </a:r>
            <a:r>
              <a:rPr b="1" i="0" lang="it-IT" sz="1700" u="none" cap="none" strike="noStrike">
                <a:solidFill>
                  <a:schemeClr val="dk1"/>
                </a:solidFill>
                <a:latin typeface="Raleway"/>
                <a:ea typeface="Raleway"/>
                <a:cs typeface="Raleway"/>
                <a:sym typeface="Raleway"/>
              </a:rPr>
              <a:t>folly</a:t>
            </a:r>
            <a:r>
              <a:rPr b="0" i="0" lang="it-IT" sz="1700" u="none" cap="none" strike="noStrike">
                <a:solidFill>
                  <a:schemeClr val="dk1"/>
                </a:solidFill>
                <a:latin typeface="Raleway"/>
                <a:ea typeface="Raleway"/>
                <a:cs typeface="Raleway"/>
                <a:sym typeface="Raleway"/>
              </a:rPr>
              <a:t> which is superior to both folly and common sense”</a:t>
            </a:r>
            <a:endParaRPr b="0" i="0" sz="17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rPr b="0" i="0" lang="it-IT" sz="1100" u="none" cap="none" strike="noStrike">
                <a:solidFill>
                  <a:schemeClr val="dk1"/>
                </a:solidFill>
                <a:latin typeface="Raleway"/>
                <a:ea typeface="Raleway"/>
                <a:cs typeface="Raleway"/>
                <a:sym typeface="Raleway"/>
              </a:rPr>
              <a:t>Dr Iain McGilchrist </a:t>
            </a:r>
            <a:r>
              <a:rPr b="0" i="0" lang="it-IT" sz="1100" u="sng" cap="none" strike="noStrike">
                <a:solidFill>
                  <a:schemeClr val="hlink"/>
                </a:solidFill>
                <a:latin typeface="Raleway"/>
                <a:ea typeface="Raleway"/>
                <a:cs typeface="Raleway"/>
                <a:sym typeface="Raleway"/>
                <a:hlinkClick r:id="rId5"/>
              </a:rPr>
              <a:t>in conversation</a:t>
            </a:r>
            <a:r>
              <a:rPr b="0" i="0" lang="it-IT" sz="1100" u="none" cap="none" strike="noStrike">
                <a:solidFill>
                  <a:schemeClr val="dk1"/>
                </a:solidFill>
                <a:latin typeface="Raleway"/>
                <a:ea typeface="Raleway"/>
                <a:cs typeface="Raleway"/>
                <a:sym typeface="Raleway"/>
              </a:rPr>
              <a:t> with Jnanavaca about 'Beauty, Value &amp; Purpose'  </a:t>
            </a:r>
            <a:endParaRPr b="0" i="0" sz="1400" u="none" cap="none" strike="noStrike">
              <a:solidFill>
                <a:srgbClr val="000000"/>
              </a:solidFill>
              <a:latin typeface="Raleway"/>
              <a:ea typeface="Raleway"/>
              <a:cs typeface="Raleway"/>
              <a:sym typeface="Raleway"/>
            </a:endParaRPr>
          </a:p>
          <a:p>
            <a:pPr indent="0" lvl="0" marL="0" marR="0" rtl="0" algn="l">
              <a:lnSpc>
                <a:spcPct val="115000"/>
              </a:lnSpc>
              <a:spcBef>
                <a:spcPts val="120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a:p>
            <a:pPr indent="0" lvl="0" marL="0" marR="0" rtl="0" algn="l">
              <a:lnSpc>
                <a:spcPct val="115000"/>
              </a:lnSpc>
              <a:spcBef>
                <a:spcPts val="1200"/>
              </a:spcBef>
              <a:spcAft>
                <a:spcPts val="120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pic>
        <p:nvPicPr>
          <p:cNvPr descr="Dr Iain McGilchrist in conversation with Jnanavaca about 'Beauty, Value &amp; Purpose' for the Nature of Mind project. Find out more at natureofmind.net. &#10;&#10;Dr Iain McGilchrist is a psychiatrist, neuroscience researcher, philosopher and literary scholar. He is a Quondam Fellow of All Souls College, Oxford, an Associate Fellow of Green Templeton College, Oxford, a Fellow of the Royal College of Psychiatrists, and former Consultant Psychiatrist and Clinical Director at the Bethlem Royal &amp; Maudsley Hospital, London. &#10;&#10;He has been a Research Fellow in neuroimaging at Johns Hopkins Hospital, Baltimore and a Fellow of the Institute of Advanced Studies in Stellenbosch.  He has published original articles and research papers in a wide range of publications on topics in literature, philosophy, medicine and psychiatry. &#10;&#10;He is the author of a number of books, but is best-known for The Master and his Emissary: The Divided Brain and the Making of the Western World (Yale 2009)." id="573" name="Google Shape;573;g2e847ad0c02_0_25" title="Beauty, Value &amp; Purpose | Iain McGilchrist with Maitreyabandhu">
            <a:hlinkClick r:id="rId6"/>
          </p:cNvPr>
          <p:cNvPicPr preferRelativeResize="0"/>
          <p:nvPr/>
        </p:nvPicPr>
        <p:blipFill rotWithShape="1">
          <a:blip r:embed="rId7">
            <a:alphaModFix/>
          </a:blip>
          <a:srcRect b="0" l="0" r="0" t="0"/>
          <a:stretch/>
        </p:blipFill>
        <p:spPr>
          <a:xfrm>
            <a:off x="522075" y="3010950"/>
            <a:ext cx="3521425" cy="1980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1000"/>
                                        <p:tgtEl>
                                          <p:spTgt spid="5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77" name="Shape 577"/>
        <p:cNvGrpSpPr/>
        <p:nvPr/>
      </p:nvGrpSpPr>
      <p:grpSpPr>
        <a:xfrm>
          <a:off x="0" y="0"/>
          <a:ext cx="0" cy="0"/>
          <a:chOff x="0" y="0"/>
          <a:chExt cx="0" cy="0"/>
        </a:xfrm>
      </p:grpSpPr>
      <p:sp>
        <p:nvSpPr>
          <p:cNvPr id="578" name="Google Shape;578;g2e847ad0c02_0_33"/>
          <p:cNvSpPr txBox="1"/>
          <p:nvPr>
            <p:ph type="title"/>
          </p:nvPr>
        </p:nvSpPr>
        <p:spPr>
          <a:xfrm>
            <a:off x="318600" y="1610100"/>
            <a:ext cx="8520600" cy="1963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0" i="0" lang="it-IT" sz="6100" u="none" cap="none" strike="noStrike">
                <a:solidFill>
                  <a:schemeClr val="lt1"/>
                </a:solidFill>
                <a:latin typeface="Raleway Medium"/>
                <a:ea typeface="Raleway Medium"/>
                <a:cs typeface="Raleway Medium"/>
                <a:sym typeface="Raleway Medium"/>
              </a:rPr>
              <a:t>Correlating Artistry to Complexity Capacities</a:t>
            </a:r>
            <a:endParaRPr b="0" i="0" sz="6100" u="none" cap="none" strike="noStrike">
              <a:solidFill>
                <a:schemeClr val="lt1"/>
              </a:solidFill>
              <a:latin typeface="Raleway Medium"/>
              <a:ea typeface="Raleway Medium"/>
              <a:cs typeface="Raleway Medium"/>
              <a:sym typeface="Raleway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0"/>
          <p:cNvSpPr txBox="1"/>
          <p:nvPr>
            <p:ph type="title"/>
          </p:nvPr>
        </p:nvSpPr>
        <p:spPr>
          <a:xfrm>
            <a:off x="629841" y="1159565"/>
            <a:ext cx="2949178" cy="120015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304B99"/>
              </a:buClr>
              <a:buSzPct val="100000"/>
              <a:buFont typeface="Arial"/>
              <a:buNone/>
            </a:pPr>
            <a:r>
              <a:rPr lang="it-IT"/>
              <a:t>“Meaning-Making” was lost when the </a:t>
            </a:r>
            <a:r>
              <a:rPr b="1" lang="it-IT"/>
              <a:t>Sciences</a:t>
            </a:r>
            <a:r>
              <a:rPr lang="it-IT"/>
              <a:t> and the </a:t>
            </a:r>
            <a:r>
              <a:rPr b="1" lang="it-IT"/>
              <a:t>Arts</a:t>
            </a:r>
            <a:r>
              <a:rPr lang="it-IT"/>
              <a:t> split</a:t>
            </a:r>
            <a:endParaRPr/>
          </a:p>
        </p:txBody>
      </p:sp>
      <p:sp>
        <p:nvSpPr>
          <p:cNvPr id="367" name="Google Shape;367;p10"/>
          <p:cNvSpPr txBox="1"/>
          <p:nvPr>
            <p:ph idx="1" type="body"/>
          </p:nvPr>
        </p:nvSpPr>
        <p:spPr>
          <a:xfrm>
            <a:off x="629841" y="2359715"/>
            <a:ext cx="2949178" cy="120015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it-IT"/>
              <a:t>Charles Darwin</a:t>
            </a:r>
            <a:endParaRPr/>
          </a:p>
          <a:p>
            <a:pPr indent="0" lvl="0" marL="0" rtl="0" algn="l">
              <a:lnSpc>
                <a:spcPct val="90000"/>
              </a:lnSpc>
              <a:spcBef>
                <a:spcPts val="0"/>
              </a:spcBef>
              <a:spcAft>
                <a:spcPts val="0"/>
              </a:spcAft>
              <a:buClr>
                <a:schemeClr val="dk1"/>
              </a:buClr>
              <a:buSzPts val="1600"/>
              <a:buNone/>
            </a:pPr>
            <a:r>
              <a:rPr lang="it-IT"/>
              <a:t>and </a:t>
            </a:r>
            <a:endParaRPr/>
          </a:p>
          <a:p>
            <a:pPr indent="0" lvl="0" marL="0" rtl="0" algn="l">
              <a:lnSpc>
                <a:spcPct val="90000"/>
              </a:lnSpc>
              <a:spcBef>
                <a:spcPts val="0"/>
              </a:spcBef>
              <a:spcAft>
                <a:spcPts val="0"/>
              </a:spcAft>
              <a:buClr>
                <a:schemeClr val="dk1"/>
              </a:buClr>
              <a:buSzPts val="1600"/>
              <a:buNone/>
            </a:pPr>
            <a:r>
              <a:rPr lang="it-IT"/>
              <a:t>Emily Dickinson</a:t>
            </a:r>
            <a:endParaRPr/>
          </a:p>
        </p:txBody>
      </p:sp>
      <p:pic>
        <p:nvPicPr>
          <p:cNvPr id="368" name="Google Shape;368;p10"/>
          <p:cNvPicPr preferRelativeResize="0"/>
          <p:nvPr/>
        </p:nvPicPr>
        <p:blipFill rotWithShape="1">
          <a:blip r:embed="rId3">
            <a:alphaModFix/>
          </a:blip>
          <a:srcRect b="0" l="0" r="0" t="0"/>
          <a:stretch/>
        </p:blipFill>
        <p:spPr>
          <a:xfrm>
            <a:off x="4057650" y="0"/>
            <a:ext cx="5143501" cy="5143501"/>
          </a:xfrm>
          <a:prstGeom prst="rect">
            <a:avLst/>
          </a:prstGeom>
          <a:solidFill>
            <a:schemeClr val="lt1"/>
          </a:solid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2e847ad0c02_0_37"/>
          <p:cNvSpPr txBox="1"/>
          <p:nvPr/>
        </p:nvSpPr>
        <p:spPr>
          <a:xfrm>
            <a:off x="0" y="0"/>
            <a:ext cx="2688900" cy="5143500"/>
          </a:xfrm>
          <a:prstGeom prst="rect">
            <a:avLst/>
          </a:prstGeom>
          <a:solidFill>
            <a:srgbClr val="D9D9D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rPr b="0" i="0" lang="it-IT" sz="3200" u="none" cap="none" strike="noStrike">
                <a:solidFill>
                  <a:srgbClr val="6AA84F"/>
                </a:solidFill>
                <a:latin typeface="Raleway"/>
                <a:ea typeface="Raleway"/>
                <a:cs typeface="Raleway"/>
                <a:sym typeface="Raleway"/>
              </a:rPr>
              <a:t>INTEGRATED ARTISTRY</a:t>
            </a:r>
            <a:endParaRPr b="0" i="0" sz="3200" u="none" cap="none" strike="noStrike">
              <a:solidFill>
                <a:srgbClr val="6AA84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chemeClr val="lt2"/>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600"/>
              <a:buFont typeface="Arial"/>
              <a:buNone/>
            </a:pPr>
            <a:r>
              <a:rPr b="0" i="0" lang="it-IT" sz="2600" u="none" cap="none" strike="noStrike">
                <a:solidFill>
                  <a:schemeClr val="lt2"/>
                </a:solidFill>
                <a:latin typeface="Raleway"/>
                <a:ea typeface="Raleway"/>
                <a:cs typeface="Raleway"/>
                <a:sym typeface="Raleway"/>
              </a:rPr>
              <a:t>Artistry - Across Complexity and Creative Consciousness</a:t>
            </a:r>
            <a:endParaRPr b="0" i="0" sz="2600" u="none" cap="none" strike="noStrike">
              <a:solidFill>
                <a:schemeClr val="lt2"/>
              </a:solidFill>
              <a:latin typeface="Jura"/>
              <a:ea typeface="Jura"/>
              <a:cs typeface="Jura"/>
              <a:sym typeface="Jura"/>
            </a:endParaRPr>
          </a:p>
        </p:txBody>
      </p:sp>
      <p:graphicFrame>
        <p:nvGraphicFramePr>
          <p:cNvPr id="584" name="Google Shape;584;g2e847ad0c02_0_37"/>
          <p:cNvGraphicFramePr/>
          <p:nvPr/>
        </p:nvGraphicFramePr>
        <p:xfrm>
          <a:off x="2984300" y="829550"/>
          <a:ext cx="3000000" cy="3000000"/>
        </p:xfrm>
        <a:graphic>
          <a:graphicData uri="http://schemas.openxmlformats.org/drawingml/2006/table">
            <a:tbl>
              <a:tblPr>
                <a:noFill/>
                <a:tableStyleId>{C0134B23-57E4-462A-80A1-89469B5CAF57}</a:tableStyleId>
              </a:tblPr>
              <a:tblGrid>
                <a:gridCol w="2552250"/>
                <a:gridCol w="2949450"/>
              </a:tblGrid>
              <a:tr h="607200">
                <a:tc gridSpan="2">
                  <a:txBody>
                    <a:bodyPr/>
                    <a:lstStyle/>
                    <a:p>
                      <a:pPr indent="0" lvl="0" marL="0" marR="0" rtl="0" algn="ctr">
                        <a:lnSpc>
                          <a:spcPct val="100000"/>
                        </a:lnSpc>
                        <a:spcBef>
                          <a:spcPts val="0"/>
                        </a:spcBef>
                        <a:spcAft>
                          <a:spcPts val="0"/>
                        </a:spcAft>
                        <a:buClr>
                          <a:srgbClr val="000000"/>
                        </a:buClr>
                        <a:buSzPts val="2600"/>
                        <a:buFont typeface="Arial"/>
                        <a:buNone/>
                      </a:pPr>
                      <a:r>
                        <a:rPr b="1" lang="it-IT" sz="2600" u="none" cap="none" strike="noStrike">
                          <a:solidFill>
                            <a:schemeClr val="dk1"/>
                          </a:solidFill>
                          <a:latin typeface="Raleway"/>
                          <a:ea typeface="Raleway"/>
                          <a:cs typeface="Raleway"/>
                          <a:sym typeface="Raleway"/>
                        </a:rPr>
                        <a:t>Being</a:t>
                      </a:r>
                      <a:endParaRPr b="1" sz="2600" u="none" cap="none" strike="noStrike">
                        <a:solidFill>
                          <a:schemeClr val="dk1"/>
                        </a:solidFill>
                        <a:latin typeface="Raleway"/>
                        <a:ea typeface="Raleway"/>
                        <a:cs typeface="Raleway"/>
                        <a:sym typeface="Raleway"/>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414850">
                <a:tc>
                  <a:txBody>
                    <a:bodyPr/>
                    <a:lstStyle/>
                    <a:p>
                      <a:pPr indent="0" lvl="0" marL="0" marR="0" rtl="0" algn="ctr">
                        <a:lnSpc>
                          <a:spcPct val="100000"/>
                        </a:lnSpc>
                        <a:spcBef>
                          <a:spcPts val="0"/>
                        </a:spcBef>
                        <a:spcAft>
                          <a:spcPts val="0"/>
                        </a:spcAft>
                        <a:buClr>
                          <a:srgbClr val="000000"/>
                        </a:buClr>
                        <a:buSzPts val="1600"/>
                        <a:buFont typeface="Arial"/>
                        <a:buNone/>
                      </a:pPr>
                      <a:r>
                        <a:rPr b="1" lang="it-IT" sz="1600" u="none" cap="none" strike="noStrike">
                          <a:solidFill>
                            <a:schemeClr val="dk1"/>
                          </a:solidFill>
                          <a:latin typeface="Raleway"/>
                          <a:ea typeface="Raleway"/>
                          <a:cs typeface="Raleway"/>
                          <a:sym typeface="Raleway"/>
                        </a:rPr>
                        <a:t>Complexity Skills</a:t>
                      </a:r>
                      <a:endParaRPr b="1" sz="1600" u="none" cap="none" strike="noStrike">
                        <a:solidFill>
                          <a:schemeClr val="dk1"/>
                        </a:solidFill>
                        <a:latin typeface="Raleway"/>
                        <a:ea typeface="Raleway"/>
                        <a:cs typeface="Raleway"/>
                        <a:sym typeface="Raleway"/>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it-IT" sz="1600" u="none" cap="none" strike="noStrike">
                          <a:solidFill>
                            <a:schemeClr val="dk1"/>
                          </a:solidFill>
                          <a:latin typeface="Raleway"/>
                          <a:ea typeface="Raleway"/>
                          <a:cs typeface="Raleway"/>
                          <a:sym typeface="Raleway"/>
                        </a:rPr>
                        <a:t>Artistry</a:t>
                      </a:r>
                      <a:endParaRPr b="1" sz="1600" u="none" cap="none" strike="noStrike">
                        <a:solidFill>
                          <a:schemeClr val="dk1"/>
                        </a:solidFill>
                        <a:latin typeface="Raleway"/>
                        <a:ea typeface="Raleway"/>
                        <a:cs typeface="Raleway"/>
                        <a:sym typeface="Raleway"/>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6775">
                <a:tc>
                  <a:txBody>
                    <a:bodyPr/>
                    <a:lstStyle/>
                    <a:p>
                      <a:pPr indent="0" lvl="0" marL="0" marR="0" rtl="0" algn="ctr">
                        <a:lnSpc>
                          <a:spcPct val="100000"/>
                        </a:lnSpc>
                        <a:spcBef>
                          <a:spcPts val="0"/>
                        </a:spcBef>
                        <a:spcAft>
                          <a:spcPts val="0"/>
                        </a:spcAft>
                        <a:buClr>
                          <a:srgbClr val="000000"/>
                        </a:buClr>
                        <a:buSzPts val="1300"/>
                        <a:buFont typeface="Arial"/>
                        <a:buNone/>
                      </a:pPr>
                      <a:r>
                        <a:t/>
                      </a:r>
                      <a:endParaRPr sz="1300" u="none" cap="none" strike="noStrike">
                        <a:solidFill>
                          <a:schemeClr val="dk1"/>
                        </a:solidFill>
                        <a:latin typeface="Raleway"/>
                        <a:ea typeface="Raleway"/>
                        <a:cs typeface="Raleway"/>
                        <a:sym typeface="Raleway"/>
                      </a:endParaRPr>
                    </a:p>
                  </a:txBody>
                  <a:tcPr marT="18000" marB="18000"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4C113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Synchronicity - trusting accidents</a:t>
                      </a:r>
                      <a:endParaRPr sz="1300" u="none" cap="none" strike="noStrike">
                        <a:solidFill>
                          <a:schemeClr val="dk1"/>
                        </a:solidFill>
                        <a:latin typeface="Raleway"/>
                        <a:ea typeface="Raleway"/>
                        <a:cs typeface="Raleway"/>
                        <a:sym typeface="Raleway"/>
                      </a:endParaRPr>
                    </a:p>
                  </a:txBody>
                  <a:tcPr marT="18000" marB="18000"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4C1130"/>
                    </a:solidFill>
                  </a:tcPr>
                </a:tc>
              </a:tr>
              <a:tr h="386775">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Facilitation for Emergence</a:t>
                      </a:r>
                      <a:endParaRPr sz="1300" u="none" cap="none" strike="noStrike">
                        <a:solidFill>
                          <a:schemeClr val="dk1"/>
                        </a:solidFill>
                        <a:latin typeface="Raleway"/>
                        <a:ea typeface="Raleway"/>
                        <a:cs typeface="Raleway"/>
                        <a:sym typeface="Raleway"/>
                      </a:endParaRPr>
                    </a:p>
                  </a:txBody>
                  <a:tcPr marT="18000" marB="18000"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4C113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Surrender</a:t>
                      </a:r>
                      <a:endParaRPr sz="1300" u="none" cap="none" strike="noStrike">
                        <a:solidFill>
                          <a:schemeClr val="dk1"/>
                        </a:solidFill>
                        <a:latin typeface="Raleway"/>
                        <a:ea typeface="Raleway"/>
                        <a:cs typeface="Raleway"/>
                        <a:sym typeface="Raleway"/>
                      </a:endParaRPr>
                    </a:p>
                  </a:txBody>
                  <a:tcPr marT="18000" marB="18000"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4C1130"/>
                    </a:solidFill>
                  </a:tcPr>
                </a:tc>
              </a:tr>
              <a:tr h="386775">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Novelty as leverage</a:t>
                      </a:r>
                      <a:endParaRPr sz="13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4C113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Beginner's mind - cycling ego</a:t>
                      </a:r>
                      <a:endParaRPr sz="13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4C1130"/>
                    </a:solidFill>
                  </a:tcPr>
                </a:tc>
              </a:tr>
              <a:tr h="386775">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Sensing the whole</a:t>
                      </a:r>
                      <a:endParaRPr sz="13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4C113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Syncretic cognition (Ehrenzweig)</a:t>
                      </a:r>
                      <a:endParaRPr sz="13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4C1130"/>
                    </a:solidFill>
                  </a:tcPr>
                </a:tc>
              </a:tr>
              <a:tr h="386775">
                <a:tc>
                  <a:txBody>
                    <a:bodyPr/>
                    <a:lstStyle/>
                    <a:p>
                      <a:pPr indent="0" lvl="0" marL="0" marR="0" rtl="0" algn="ctr">
                        <a:lnSpc>
                          <a:spcPct val="100000"/>
                        </a:lnSpc>
                        <a:spcBef>
                          <a:spcPts val="0"/>
                        </a:spcBef>
                        <a:spcAft>
                          <a:spcPts val="0"/>
                        </a:spcAft>
                        <a:buClr>
                          <a:srgbClr val="000000"/>
                        </a:buClr>
                        <a:buSzPts val="1300"/>
                        <a:buFont typeface="Arial"/>
                        <a:buNone/>
                      </a:pPr>
                      <a:r>
                        <a:t/>
                      </a:r>
                      <a:endParaRPr sz="13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4C113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Doses of craziness</a:t>
                      </a:r>
                      <a:endParaRPr sz="13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4C1130"/>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2e847ad0c02_0_42"/>
          <p:cNvSpPr txBox="1"/>
          <p:nvPr/>
        </p:nvSpPr>
        <p:spPr>
          <a:xfrm>
            <a:off x="0" y="0"/>
            <a:ext cx="2688900" cy="5143500"/>
          </a:xfrm>
          <a:prstGeom prst="rect">
            <a:avLst/>
          </a:prstGeom>
          <a:solidFill>
            <a:srgbClr val="D9D9D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rPr b="0" i="0" lang="it-IT" sz="3200" u="none" cap="none" strike="noStrike">
                <a:solidFill>
                  <a:srgbClr val="6AA84F"/>
                </a:solidFill>
                <a:latin typeface="Raleway"/>
                <a:ea typeface="Raleway"/>
                <a:cs typeface="Raleway"/>
                <a:sym typeface="Raleway"/>
              </a:rPr>
              <a:t>INTEGRATED ARTISTRY</a:t>
            </a:r>
            <a:endParaRPr b="0" i="0" sz="3200" u="none" cap="none" strike="noStrike">
              <a:solidFill>
                <a:srgbClr val="6AA84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chemeClr val="lt2"/>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600"/>
              <a:buFont typeface="Arial"/>
              <a:buNone/>
            </a:pPr>
            <a:r>
              <a:rPr b="0" i="0" lang="it-IT" sz="2600" u="none" cap="none" strike="noStrike">
                <a:solidFill>
                  <a:schemeClr val="lt2"/>
                </a:solidFill>
                <a:latin typeface="Raleway"/>
                <a:ea typeface="Raleway"/>
                <a:cs typeface="Raleway"/>
                <a:sym typeface="Raleway"/>
              </a:rPr>
              <a:t>Artistry - Across Complexity and Creative Consciousness</a:t>
            </a:r>
            <a:endParaRPr b="0" i="0" sz="2600" u="none" cap="none" strike="noStrike">
              <a:solidFill>
                <a:schemeClr val="lt2"/>
              </a:solidFill>
              <a:latin typeface="Jura"/>
              <a:ea typeface="Jura"/>
              <a:cs typeface="Jura"/>
              <a:sym typeface="Jura"/>
            </a:endParaRPr>
          </a:p>
        </p:txBody>
      </p:sp>
      <p:graphicFrame>
        <p:nvGraphicFramePr>
          <p:cNvPr id="590" name="Google Shape;590;g2e847ad0c02_0_42"/>
          <p:cNvGraphicFramePr/>
          <p:nvPr/>
        </p:nvGraphicFramePr>
        <p:xfrm>
          <a:off x="3015200" y="105750"/>
          <a:ext cx="3000000" cy="3000000"/>
        </p:xfrm>
        <a:graphic>
          <a:graphicData uri="http://schemas.openxmlformats.org/drawingml/2006/table">
            <a:tbl>
              <a:tblPr>
                <a:noFill/>
                <a:tableStyleId>{C0134B23-57E4-462A-80A1-89469B5CAF57}</a:tableStyleId>
              </a:tblPr>
              <a:tblGrid>
                <a:gridCol w="2552250"/>
                <a:gridCol w="2949450"/>
              </a:tblGrid>
              <a:tr h="548250">
                <a:tc gridSpan="2">
                  <a:txBody>
                    <a:bodyPr/>
                    <a:lstStyle/>
                    <a:p>
                      <a:pPr indent="0" lvl="0" marL="0" marR="0" rtl="0" algn="ctr">
                        <a:lnSpc>
                          <a:spcPct val="100000"/>
                        </a:lnSpc>
                        <a:spcBef>
                          <a:spcPts val="0"/>
                        </a:spcBef>
                        <a:spcAft>
                          <a:spcPts val="0"/>
                        </a:spcAft>
                        <a:buClr>
                          <a:srgbClr val="000000"/>
                        </a:buClr>
                        <a:buSzPts val="2600"/>
                        <a:buFont typeface="Arial"/>
                        <a:buNone/>
                      </a:pPr>
                      <a:r>
                        <a:rPr b="1" lang="it-IT" sz="2600" u="none" cap="none" strike="noStrike">
                          <a:solidFill>
                            <a:schemeClr val="dk1"/>
                          </a:solidFill>
                          <a:latin typeface="Raleway"/>
                          <a:ea typeface="Raleway"/>
                          <a:cs typeface="Raleway"/>
                          <a:sym typeface="Raleway"/>
                        </a:rPr>
                        <a:t>Seeing </a:t>
                      </a:r>
                      <a:r>
                        <a:rPr lang="it-IT" sz="1300" u="none" cap="none" strike="noStrike">
                          <a:solidFill>
                            <a:schemeClr val="dk1"/>
                          </a:solidFill>
                          <a:latin typeface="Raleway"/>
                          <a:ea typeface="Raleway"/>
                          <a:cs typeface="Raleway"/>
                          <a:sym typeface="Raleway"/>
                        </a:rPr>
                        <a:t>(and meaning making)</a:t>
                      </a:r>
                      <a:endParaRPr sz="1800" u="none" cap="none" strike="noStrike">
                        <a:solidFill>
                          <a:schemeClr val="dk1"/>
                        </a:solidFill>
                        <a:latin typeface="Raleway"/>
                        <a:ea typeface="Raleway"/>
                        <a:cs typeface="Raleway"/>
                        <a:sym typeface="Raleway"/>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380775">
                <a:tc>
                  <a:txBody>
                    <a:bodyPr/>
                    <a:lstStyle/>
                    <a:p>
                      <a:pPr indent="0" lvl="0" marL="0" marR="0" rtl="0" algn="ctr">
                        <a:lnSpc>
                          <a:spcPct val="100000"/>
                        </a:lnSpc>
                        <a:spcBef>
                          <a:spcPts val="0"/>
                        </a:spcBef>
                        <a:spcAft>
                          <a:spcPts val="0"/>
                        </a:spcAft>
                        <a:buClr>
                          <a:srgbClr val="000000"/>
                        </a:buClr>
                        <a:buSzPts val="1600"/>
                        <a:buFont typeface="Arial"/>
                        <a:buNone/>
                      </a:pPr>
                      <a:r>
                        <a:rPr b="1" lang="it-IT" sz="1600" u="none" cap="none" strike="noStrike">
                          <a:solidFill>
                            <a:schemeClr val="dk1"/>
                          </a:solidFill>
                          <a:latin typeface="Raleway"/>
                          <a:ea typeface="Raleway"/>
                          <a:cs typeface="Raleway"/>
                          <a:sym typeface="Raleway"/>
                        </a:rPr>
                        <a:t>Complexity Skills</a:t>
                      </a:r>
                      <a:endParaRPr b="1" sz="1600" u="none" cap="none" strike="noStrike">
                        <a:solidFill>
                          <a:schemeClr val="dk1"/>
                        </a:solidFill>
                        <a:latin typeface="Raleway"/>
                        <a:ea typeface="Raleway"/>
                        <a:cs typeface="Raleway"/>
                        <a:sym typeface="Raleway"/>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it-IT" sz="1600" u="none" cap="none" strike="noStrike">
                          <a:solidFill>
                            <a:schemeClr val="dk1"/>
                          </a:solidFill>
                          <a:latin typeface="Raleway"/>
                          <a:ea typeface="Raleway"/>
                          <a:cs typeface="Raleway"/>
                          <a:sym typeface="Raleway"/>
                        </a:rPr>
                        <a:t>Artistry</a:t>
                      </a:r>
                      <a:endParaRPr b="1" sz="1600" u="none" cap="none" strike="noStrike">
                        <a:solidFill>
                          <a:schemeClr val="dk1"/>
                        </a:solidFill>
                        <a:latin typeface="Raleway"/>
                        <a:ea typeface="Raleway"/>
                        <a:cs typeface="Raleway"/>
                        <a:sym typeface="Raleway"/>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2625">
                <a:tc>
                  <a:txBody>
                    <a:bodyPr/>
                    <a:lstStyle/>
                    <a:p>
                      <a:pPr indent="0" lvl="0" marL="0" marR="0" rtl="0" algn="ctr">
                        <a:lnSpc>
                          <a:spcPct val="100000"/>
                        </a:lnSpc>
                        <a:spcBef>
                          <a:spcPts val="0"/>
                        </a:spcBef>
                        <a:spcAft>
                          <a:spcPts val="0"/>
                        </a:spcAft>
                        <a:buClr>
                          <a:srgbClr val="000000"/>
                        </a:buClr>
                        <a:buSzPts val="1200"/>
                        <a:buFont typeface="Arial"/>
                        <a:buNone/>
                      </a:pPr>
                      <a:r>
                        <a:rPr lang="it-IT" sz="1200" u="none" cap="none" strike="noStrike">
                          <a:solidFill>
                            <a:schemeClr val="dk1"/>
                          </a:solidFill>
                          <a:latin typeface="Raleway"/>
                          <a:ea typeface="Raleway"/>
                          <a:cs typeface="Raleway"/>
                          <a:sym typeface="Raleway"/>
                        </a:rPr>
                        <a:t>Weak signal detection</a:t>
                      </a:r>
                      <a:endParaRPr sz="12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73763"/>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it-IT" sz="1200" u="none" cap="none" strike="noStrike">
                          <a:solidFill>
                            <a:schemeClr val="dk1"/>
                          </a:solidFill>
                          <a:latin typeface="Raleway"/>
                          <a:ea typeface="Raleway"/>
                          <a:cs typeface="Raleway"/>
                          <a:sym typeface="Raleway"/>
                        </a:rPr>
                        <a:t>Small noticings - magic from mundane</a:t>
                      </a:r>
                      <a:endParaRPr sz="12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73763"/>
                    </a:solidFill>
                  </a:tcPr>
                </a:tc>
              </a:tr>
              <a:tr h="207225">
                <a:tc>
                  <a:txBody>
                    <a:bodyPr/>
                    <a:lstStyle/>
                    <a:p>
                      <a:pPr indent="0" lvl="0" marL="0" marR="0" rtl="0" algn="ctr">
                        <a:lnSpc>
                          <a:spcPct val="100000"/>
                        </a:lnSpc>
                        <a:spcBef>
                          <a:spcPts val="0"/>
                        </a:spcBef>
                        <a:spcAft>
                          <a:spcPts val="0"/>
                        </a:spcAft>
                        <a:buClr>
                          <a:srgbClr val="000000"/>
                        </a:buClr>
                        <a:buSzPts val="1200"/>
                        <a:buFont typeface="Arial"/>
                        <a:buNone/>
                      </a:pPr>
                      <a:r>
                        <a:rPr lang="it-IT" sz="1200" u="none" cap="none" strike="noStrike">
                          <a:solidFill>
                            <a:schemeClr val="dk1"/>
                          </a:solidFill>
                          <a:latin typeface="Raleway"/>
                          <a:ea typeface="Raleway"/>
                          <a:cs typeface="Raleway"/>
                          <a:sym typeface="Raleway"/>
                        </a:rPr>
                        <a:t>Polarity navigation</a:t>
                      </a:r>
                      <a:endParaRPr sz="1200" u="none" cap="none" strike="noStrike">
                        <a:solidFill>
                          <a:schemeClr val="dk1"/>
                        </a:solidFill>
                        <a:latin typeface="Raleway"/>
                        <a:ea typeface="Raleway"/>
                        <a:cs typeface="Raleway"/>
                        <a:sym typeface="Raleway"/>
                      </a:endParaRPr>
                    </a:p>
                  </a:txBody>
                  <a:tcPr marT="18000" marB="18000" marR="91425" marL="91425" anchor="ctr">
                    <a:lnT cap="flat" cmpd="sng" w="9525">
                      <a:solidFill>
                        <a:srgbClr val="9E9E9E"/>
                      </a:solidFill>
                      <a:prstDash val="solid"/>
                      <a:round/>
                      <a:headEnd len="sm" w="sm" type="none"/>
                      <a:tailEnd len="sm" w="sm" type="none"/>
                    </a:lnT>
                    <a:solidFill>
                      <a:srgbClr val="073763"/>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it-IT" sz="1200" u="none" cap="none" strike="noStrike">
                          <a:solidFill>
                            <a:schemeClr val="dk1"/>
                          </a:solidFill>
                          <a:latin typeface="Raleway"/>
                          <a:ea typeface="Raleway"/>
                          <a:cs typeface="Raleway"/>
                          <a:sym typeface="Raleway"/>
                        </a:rPr>
                        <a:t>Holding contradictions</a:t>
                      </a:r>
                      <a:endParaRPr sz="1200" u="none" cap="none" strike="noStrike">
                        <a:solidFill>
                          <a:schemeClr val="dk1"/>
                        </a:solidFill>
                        <a:latin typeface="Raleway"/>
                        <a:ea typeface="Raleway"/>
                        <a:cs typeface="Raleway"/>
                        <a:sym typeface="Raleway"/>
                      </a:endParaRPr>
                    </a:p>
                  </a:txBody>
                  <a:tcPr marT="18000" marB="18000" marR="91425" marL="91425" anchor="ctr">
                    <a:lnT cap="flat" cmpd="sng" w="9525">
                      <a:solidFill>
                        <a:srgbClr val="9E9E9E"/>
                      </a:solidFill>
                      <a:prstDash val="solid"/>
                      <a:round/>
                      <a:headEnd len="sm" w="sm" type="none"/>
                      <a:tailEnd len="sm" w="sm" type="none"/>
                    </a:lnT>
                    <a:solidFill>
                      <a:srgbClr val="073763"/>
                    </a:solidFill>
                  </a:tcPr>
                </a:tc>
              </a:tr>
              <a:tr h="332625">
                <a:tc>
                  <a:txBody>
                    <a:bodyPr/>
                    <a:lstStyle/>
                    <a:p>
                      <a:pPr indent="0" lvl="0" marL="0" marR="0" rtl="0" algn="ctr">
                        <a:lnSpc>
                          <a:spcPct val="100000"/>
                        </a:lnSpc>
                        <a:spcBef>
                          <a:spcPts val="0"/>
                        </a:spcBef>
                        <a:spcAft>
                          <a:spcPts val="0"/>
                        </a:spcAft>
                        <a:buClr>
                          <a:srgbClr val="000000"/>
                        </a:buClr>
                        <a:buSzPts val="1200"/>
                        <a:buFont typeface="Arial"/>
                        <a:buNone/>
                      </a:pPr>
                      <a:r>
                        <a:rPr lang="it-IT" sz="1200" u="none" cap="none" strike="noStrike">
                          <a:solidFill>
                            <a:schemeClr val="dk1"/>
                          </a:solidFill>
                          <a:latin typeface="Raleway"/>
                          <a:ea typeface="Raleway"/>
                          <a:cs typeface="Raleway"/>
                          <a:sym typeface="Raleway"/>
                        </a:rPr>
                        <a:t>Narrative sensemaking</a:t>
                      </a:r>
                      <a:endParaRPr sz="1200" u="none" cap="none" strike="noStrike">
                        <a:solidFill>
                          <a:schemeClr val="dk1"/>
                        </a:solidFill>
                        <a:latin typeface="Raleway"/>
                        <a:ea typeface="Raleway"/>
                        <a:cs typeface="Raleway"/>
                        <a:sym typeface="Raleway"/>
                      </a:endParaRPr>
                    </a:p>
                  </a:txBody>
                  <a:tcPr marT="18000" marB="18000" marR="91425" marL="91425" anchor="ctr">
                    <a:solidFill>
                      <a:srgbClr val="073763"/>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it-IT" sz="1200" u="none" cap="none" strike="noStrike">
                          <a:solidFill>
                            <a:schemeClr val="dk1"/>
                          </a:solidFill>
                          <a:latin typeface="Raleway"/>
                          <a:ea typeface="Raleway"/>
                          <a:cs typeface="Raleway"/>
                          <a:sym typeface="Raleway"/>
                        </a:rPr>
                        <a:t>Working with symbolism and signifiers</a:t>
                      </a:r>
                      <a:endParaRPr sz="1200" u="none" cap="none" strike="noStrike">
                        <a:solidFill>
                          <a:schemeClr val="dk1"/>
                        </a:solidFill>
                        <a:latin typeface="Raleway"/>
                        <a:ea typeface="Raleway"/>
                        <a:cs typeface="Raleway"/>
                        <a:sym typeface="Raleway"/>
                      </a:endParaRPr>
                    </a:p>
                  </a:txBody>
                  <a:tcPr marT="18000" marB="18000" marR="91425" marL="91425" anchor="ctr">
                    <a:solidFill>
                      <a:srgbClr val="073763"/>
                    </a:solidFill>
                  </a:tcPr>
                </a:tc>
              </a:tr>
              <a:tr h="207225">
                <a:tc>
                  <a:txBody>
                    <a:bodyPr/>
                    <a:lstStyle/>
                    <a:p>
                      <a:pPr indent="0" lvl="0" marL="0" marR="0" rtl="0" algn="ctr">
                        <a:lnSpc>
                          <a:spcPct val="100000"/>
                        </a:lnSpc>
                        <a:spcBef>
                          <a:spcPts val="0"/>
                        </a:spcBef>
                        <a:spcAft>
                          <a:spcPts val="0"/>
                        </a:spcAft>
                        <a:buClr>
                          <a:srgbClr val="000000"/>
                        </a:buClr>
                        <a:buSzPts val="1200"/>
                        <a:buFont typeface="Arial"/>
                        <a:buNone/>
                      </a:pPr>
                      <a:r>
                        <a:rPr lang="it-IT" sz="1200" u="none" cap="none" strike="noStrike">
                          <a:solidFill>
                            <a:schemeClr val="dk1"/>
                          </a:solidFill>
                          <a:latin typeface="Raleway"/>
                          <a:ea typeface="Raleway"/>
                          <a:cs typeface="Raleway"/>
                          <a:sym typeface="Raleway"/>
                        </a:rPr>
                        <a:t>Transcontextual</a:t>
                      </a:r>
                      <a:endParaRPr sz="1200" u="none" cap="none" strike="noStrike">
                        <a:solidFill>
                          <a:schemeClr val="dk1"/>
                        </a:solidFill>
                        <a:latin typeface="Raleway"/>
                        <a:ea typeface="Raleway"/>
                        <a:cs typeface="Raleway"/>
                        <a:sym typeface="Raleway"/>
                      </a:endParaRPr>
                    </a:p>
                  </a:txBody>
                  <a:tcPr marT="18000" marB="18000" marR="91425" marL="91425" anchor="ctr">
                    <a:solidFill>
                      <a:srgbClr val="073763"/>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it-IT" sz="1200" u="none" cap="none" strike="noStrike">
                          <a:solidFill>
                            <a:schemeClr val="dk1"/>
                          </a:solidFill>
                          <a:latin typeface="Raleway"/>
                          <a:ea typeface="Raleway"/>
                          <a:cs typeface="Raleway"/>
                          <a:sym typeface="Raleway"/>
                        </a:rPr>
                        <a:t>Perspective shifts - eclecticism</a:t>
                      </a:r>
                      <a:endParaRPr sz="1200" u="none" cap="none" strike="noStrike">
                        <a:solidFill>
                          <a:schemeClr val="dk1"/>
                        </a:solidFill>
                        <a:latin typeface="Raleway"/>
                        <a:ea typeface="Raleway"/>
                        <a:cs typeface="Raleway"/>
                        <a:sym typeface="Raleway"/>
                      </a:endParaRPr>
                    </a:p>
                  </a:txBody>
                  <a:tcPr marT="18000" marB="18000" marR="91425" marL="91425" anchor="ctr">
                    <a:solidFill>
                      <a:srgbClr val="073763"/>
                    </a:solidFill>
                  </a:tcPr>
                </a:tc>
              </a:tr>
              <a:tr h="553500">
                <a:tc>
                  <a:txBody>
                    <a:bodyPr/>
                    <a:lstStyle/>
                    <a:p>
                      <a:pPr indent="0" lvl="0" marL="0" marR="0" rtl="0" algn="ctr">
                        <a:lnSpc>
                          <a:spcPct val="100000"/>
                        </a:lnSpc>
                        <a:spcBef>
                          <a:spcPts val="0"/>
                        </a:spcBef>
                        <a:spcAft>
                          <a:spcPts val="0"/>
                        </a:spcAft>
                        <a:buClr>
                          <a:srgbClr val="000000"/>
                        </a:buClr>
                        <a:buSzPts val="1200"/>
                        <a:buFont typeface="Arial"/>
                        <a:buNone/>
                      </a:pPr>
                      <a:r>
                        <a:rPr lang="it-IT" sz="1200" u="none" cap="none" strike="noStrike">
                          <a:solidFill>
                            <a:schemeClr val="dk1"/>
                          </a:solidFill>
                          <a:latin typeface="Raleway"/>
                          <a:ea typeface="Raleway"/>
                          <a:cs typeface="Raleway"/>
                          <a:sym typeface="Raleway"/>
                        </a:rPr>
                        <a:t>Anthropological principles </a:t>
                      </a:r>
                      <a:endParaRPr sz="1200" u="none" cap="none" strike="noStrike">
                        <a:solidFill>
                          <a:schemeClr val="dk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200"/>
                        <a:buFont typeface="Arial"/>
                        <a:buNone/>
                      </a:pPr>
                      <a:r>
                        <a:rPr lang="it-IT" sz="1200" u="none" cap="none" strike="noStrike">
                          <a:solidFill>
                            <a:schemeClr val="dk1"/>
                          </a:solidFill>
                          <a:latin typeface="Raleway"/>
                          <a:ea typeface="Raleway"/>
                          <a:cs typeface="Raleway"/>
                          <a:sym typeface="Raleway"/>
                        </a:rPr>
                        <a:t>- the only model of the system, is the system itself</a:t>
                      </a:r>
                      <a:endParaRPr sz="1200" u="none" cap="none" strike="noStrike">
                        <a:solidFill>
                          <a:schemeClr val="dk1"/>
                        </a:solidFill>
                        <a:latin typeface="Raleway"/>
                        <a:ea typeface="Raleway"/>
                        <a:cs typeface="Raleway"/>
                        <a:sym typeface="Raleway"/>
                      </a:endParaRPr>
                    </a:p>
                  </a:txBody>
                  <a:tcPr marT="18000" marB="18000" marR="91425" marL="91425" anchor="ctr">
                    <a:solidFill>
                      <a:srgbClr val="073763"/>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it-IT" sz="1200" u="none" cap="none" strike="noStrike">
                          <a:solidFill>
                            <a:schemeClr val="dk1"/>
                          </a:solidFill>
                          <a:latin typeface="Raleway"/>
                          <a:ea typeface="Raleway"/>
                          <a:cs typeface="Raleway"/>
                          <a:sym typeface="Raleway"/>
                        </a:rPr>
                        <a:t>Participant observer (Ingold)</a:t>
                      </a:r>
                      <a:endParaRPr sz="1200" u="none" cap="none" strike="noStrike">
                        <a:solidFill>
                          <a:schemeClr val="dk1"/>
                        </a:solidFill>
                        <a:latin typeface="Raleway"/>
                        <a:ea typeface="Raleway"/>
                        <a:cs typeface="Raleway"/>
                        <a:sym typeface="Raleway"/>
                      </a:endParaRPr>
                    </a:p>
                  </a:txBody>
                  <a:tcPr marT="18000" marB="18000" marR="91425" marL="91425" anchor="ctr">
                    <a:solidFill>
                      <a:srgbClr val="073763"/>
                    </a:solidFill>
                  </a:tcPr>
                </a:tc>
              </a:tr>
              <a:tr h="485075">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solidFill>
                          <a:schemeClr val="dk1"/>
                        </a:solidFill>
                        <a:latin typeface="Raleway"/>
                        <a:ea typeface="Raleway"/>
                        <a:cs typeface="Raleway"/>
                        <a:sym typeface="Raleway"/>
                      </a:endParaRPr>
                    </a:p>
                  </a:txBody>
                  <a:tcPr marT="18000" marB="18000" marR="91425" marL="91425" anchor="ctr">
                    <a:lnB cap="flat" cmpd="sng" w="9525">
                      <a:solidFill>
                        <a:srgbClr val="9E9E9E"/>
                      </a:solidFill>
                      <a:prstDash val="solid"/>
                      <a:round/>
                      <a:headEnd len="sm" w="sm" type="none"/>
                      <a:tailEnd len="sm" w="sm" type="none"/>
                    </a:lnB>
                    <a:solidFill>
                      <a:srgbClr val="073763"/>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it-IT" sz="1200" u="none" cap="none" strike="noStrike">
                          <a:solidFill>
                            <a:schemeClr val="dk1"/>
                          </a:solidFill>
                          <a:latin typeface="Raleway"/>
                          <a:ea typeface="Raleway"/>
                          <a:cs typeface="Raleway"/>
                          <a:sym typeface="Raleway"/>
                        </a:rPr>
                        <a:t>Construct aware - creative process as object (post-modern art onwards)</a:t>
                      </a:r>
                      <a:endParaRPr sz="1200" u="none" cap="none" strike="noStrike">
                        <a:solidFill>
                          <a:schemeClr val="dk1"/>
                        </a:solidFill>
                        <a:latin typeface="Raleway"/>
                        <a:ea typeface="Raleway"/>
                        <a:cs typeface="Raleway"/>
                        <a:sym typeface="Raleway"/>
                      </a:endParaRPr>
                    </a:p>
                  </a:txBody>
                  <a:tcPr marT="18000" marB="18000" marR="91425" marL="91425" anchor="ctr">
                    <a:lnB cap="flat" cmpd="sng" w="9525">
                      <a:solidFill>
                        <a:srgbClr val="9E9E9E"/>
                      </a:solidFill>
                      <a:prstDash val="solid"/>
                      <a:round/>
                      <a:headEnd len="sm" w="sm" type="none"/>
                      <a:tailEnd len="sm" w="sm" type="none"/>
                    </a:lnB>
                    <a:solidFill>
                      <a:srgbClr val="073763"/>
                    </a:solidFill>
                  </a:tcPr>
                </a:tc>
              </a:tr>
              <a:tr h="485075">
                <a:tc>
                  <a:txBody>
                    <a:bodyPr/>
                    <a:lstStyle/>
                    <a:p>
                      <a:pPr indent="0" lvl="0" marL="0" marR="0" rtl="0" algn="ctr">
                        <a:lnSpc>
                          <a:spcPct val="100000"/>
                        </a:lnSpc>
                        <a:spcBef>
                          <a:spcPts val="0"/>
                        </a:spcBef>
                        <a:spcAft>
                          <a:spcPts val="0"/>
                        </a:spcAft>
                        <a:buClr>
                          <a:srgbClr val="000000"/>
                        </a:buClr>
                        <a:buSzPts val="1200"/>
                        <a:buFont typeface="Arial"/>
                        <a:buNone/>
                      </a:pPr>
                      <a:r>
                        <a:rPr lang="it-IT" sz="1200" u="none" cap="none" strike="noStrike">
                          <a:solidFill>
                            <a:schemeClr val="dk1"/>
                          </a:solidFill>
                          <a:latin typeface="Raleway"/>
                          <a:ea typeface="Raleway"/>
                          <a:cs typeface="Raleway"/>
                          <a:sym typeface="Raleway"/>
                        </a:rPr>
                        <a:t>Pattern recognition</a:t>
                      </a:r>
                      <a:endParaRPr sz="12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F60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it-IT" sz="1200" u="none" cap="none" strike="noStrike">
                          <a:solidFill>
                            <a:schemeClr val="dk1"/>
                          </a:solidFill>
                          <a:latin typeface="Raleway"/>
                          <a:ea typeface="Raleway"/>
                          <a:cs typeface="Raleway"/>
                          <a:sym typeface="Raleway"/>
                        </a:rPr>
                        <a:t>Abductive (vs. deductive and  inductive) cognition</a:t>
                      </a:r>
                      <a:endParaRPr sz="12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F6000"/>
                    </a:solidFill>
                  </a:tcPr>
                </a:tc>
              </a:tr>
              <a:tr h="485075">
                <a:tc>
                  <a:txBody>
                    <a:bodyPr/>
                    <a:lstStyle/>
                    <a:p>
                      <a:pPr indent="0" lvl="0" marL="0" marR="0" rtl="0" algn="ctr">
                        <a:lnSpc>
                          <a:spcPct val="100000"/>
                        </a:lnSpc>
                        <a:spcBef>
                          <a:spcPts val="0"/>
                        </a:spcBef>
                        <a:spcAft>
                          <a:spcPts val="0"/>
                        </a:spcAft>
                        <a:buClr>
                          <a:srgbClr val="000000"/>
                        </a:buClr>
                        <a:buSzPts val="1200"/>
                        <a:buFont typeface="Arial"/>
                        <a:buNone/>
                      </a:pPr>
                      <a:r>
                        <a:rPr lang="it-IT" sz="1200" u="none" cap="none" strike="noStrike">
                          <a:solidFill>
                            <a:schemeClr val="dk1"/>
                          </a:solidFill>
                          <a:latin typeface="Raleway"/>
                          <a:ea typeface="Raleway"/>
                          <a:cs typeface="Raleway"/>
                          <a:sym typeface="Raleway"/>
                        </a:rPr>
                        <a:t>Measuring vectors (vs. coordinates)</a:t>
                      </a:r>
                      <a:endParaRPr sz="12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F60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it-IT" sz="1200" u="none" cap="none" strike="noStrike">
                          <a:solidFill>
                            <a:schemeClr val="dk1"/>
                          </a:solidFill>
                          <a:latin typeface="Raleway"/>
                          <a:ea typeface="Raleway"/>
                          <a:cs typeface="Raleway"/>
                          <a:sym typeface="Raleway"/>
                        </a:rPr>
                        <a:t>Movement</a:t>
                      </a:r>
                      <a:endParaRPr sz="12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F6000"/>
                    </a:solidFill>
                  </a:tcPr>
                </a:tc>
              </a:tr>
              <a:tr h="542625">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F60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it-IT" sz="1200" u="none" cap="none" strike="noStrike">
                          <a:solidFill>
                            <a:schemeClr val="dk1"/>
                          </a:solidFill>
                          <a:latin typeface="Raleway"/>
                          <a:ea typeface="Raleway"/>
                          <a:cs typeface="Raleway"/>
                          <a:sym typeface="Raleway"/>
                        </a:rPr>
                        <a:t>Remembering</a:t>
                      </a:r>
                      <a:endParaRPr sz="12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F6000"/>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2e847ad0c02_0_47"/>
          <p:cNvSpPr txBox="1"/>
          <p:nvPr/>
        </p:nvSpPr>
        <p:spPr>
          <a:xfrm>
            <a:off x="0" y="0"/>
            <a:ext cx="2688900" cy="5143500"/>
          </a:xfrm>
          <a:prstGeom prst="rect">
            <a:avLst/>
          </a:prstGeom>
          <a:solidFill>
            <a:srgbClr val="D9D9D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rPr b="0" i="0" lang="it-IT" sz="3200" u="none" cap="none" strike="noStrike">
                <a:solidFill>
                  <a:srgbClr val="6AA84F"/>
                </a:solidFill>
                <a:latin typeface="Raleway"/>
                <a:ea typeface="Raleway"/>
                <a:cs typeface="Raleway"/>
                <a:sym typeface="Raleway"/>
              </a:rPr>
              <a:t>INTEGRATED ARTISTRY</a:t>
            </a:r>
            <a:endParaRPr b="0" i="0" sz="3200" u="none" cap="none" strike="noStrike">
              <a:solidFill>
                <a:srgbClr val="6AA84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chemeClr val="lt2"/>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600"/>
              <a:buFont typeface="Arial"/>
              <a:buNone/>
            </a:pPr>
            <a:r>
              <a:rPr b="0" i="0" lang="it-IT" sz="2600" u="none" cap="none" strike="noStrike">
                <a:solidFill>
                  <a:schemeClr val="lt2"/>
                </a:solidFill>
                <a:latin typeface="Raleway"/>
                <a:ea typeface="Raleway"/>
                <a:cs typeface="Raleway"/>
                <a:sym typeface="Raleway"/>
              </a:rPr>
              <a:t>Artistry - Across Complexity and Creative Consciousness</a:t>
            </a:r>
            <a:endParaRPr b="0" i="0" sz="2600" u="none" cap="none" strike="noStrike">
              <a:solidFill>
                <a:schemeClr val="lt2"/>
              </a:solidFill>
              <a:latin typeface="Jura"/>
              <a:ea typeface="Jura"/>
              <a:cs typeface="Jura"/>
              <a:sym typeface="Jura"/>
            </a:endParaRPr>
          </a:p>
        </p:txBody>
      </p:sp>
      <p:graphicFrame>
        <p:nvGraphicFramePr>
          <p:cNvPr id="596" name="Google Shape;596;g2e847ad0c02_0_47"/>
          <p:cNvGraphicFramePr/>
          <p:nvPr/>
        </p:nvGraphicFramePr>
        <p:xfrm>
          <a:off x="3061125" y="559175"/>
          <a:ext cx="3000000" cy="3000000"/>
        </p:xfrm>
        <a:graphic>
          <a:graphicData uri="http://schemas.openxmlformats.org/drawingml/2006/table">
            <a:tbl>
              <a:tblPr>
                <a:noFill/>
                <a:tableStyleId>{C0134B23-57E4-462A-80A1-89469B5CAF57}</a:tableStyleId>
              </a:tblPr>
              <a:tblGrid>
                <a:gridCol w="2552250"/>
                <a:gridCol w="2949450"/>
              </a:tblGrid>
              <a:tr h="658575">
                <a:tc gridSpan="2">
                  <a:txBody>
                    <a:bodyPr/>
                    <a:lstStyle/>
                    <a:p>
                      <a:pPr indent="0" lvl="0" marL="0" marR="0" rtl="0" algn="ctr">
                        <a:lnSpc>
                          <a:spcPct val="100000"/>
                        </a:lnSpc>
                        <a:spcBef>
                          <a:spcPts val="0"/>
                        </a:spcBef>
                        <a:spcAft>
                          <a:spcPts val="0"/>
                        </a:spcAft>
                        <a:buClr>
                          <a:srgbClr val="000000"/>
                        </a:buClr>
                        <a:buSzPts val="2600"/>
                        <a:buFont typeface="Arial"/>
                        <a:buNone/>
                      </a:pPr>
                      <a:r>
                        <a:rPr b="1" lang="it-IT" sz="2600" u="none" cap="none" strike="noStrike">
                          <a:solidFill>
                            <a:schemeClr val="dk1"/>
                          </a:solidFill>
                          <a:latin typeface="Raleway"/>
                          <a:ea typeface="Raleway"/>
                          <a:cs typeface="Raleway"/>
                          <a:sym typeface="Raleway"/>
                        </a:rPr>
                        <a:t>Doing</a:t>
                      </a:r>
                      <a:endParaRPr b="1" sz="2600" u="none" cap="none" strike="noStrike">
                        <a:solidFill>
                          <a:schemeClr val="dk1"/>
                        </a:solidFill>
                        <a:latin typeface="Raleway"/>
                        <a:ea typeface="Raleway"/>
                        <a:cs typeface="Raleway"/>
                        <a:sym typeface="Raleway"/>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439575">
                <a:tc>
                  <a:txBody>
                    <a:bodyPr/>
                    <a:lstStyle/>
                    <a:p>
                      <a:pPr indent="0" lvl="0" marL="0" marR="0" rtl="0" algn="ctr">
                        <a:lnSpc>
                          <a:spcPct val="100000"/>
                        </a:lnSpc>
                        <a:spcBef>
                          <a:spcPts val="0"/>
                        </a:spcBef>
                        <a:spcAft>
                          <a:spcPts val="0"/>
                        </a:spcAft>
                        <a:buClr>
                          <a:srgbClr val="000000"/>
                        </a:buClr>
                        <a:buSzPts val="1800"/>
                        <a:buFont typeface="Arial"/>
                        <a:buNone/>
                      </a:pPr>
                      <a:r>
                        <a:rPr b="1" lang="it-IT" sz="1800" u="none" cap="none" strike="noStrike">
                          <a:solidFill>
                            <a:schemeClr val="dk1"/>
                          </a:solidFill>
                          <a:latin typeface="Raleway"/>
                          <a:ea typeface="Raleway"/>
                          <a:cs typeface="Raleway"/>
                          <a:sym typeface="Raleway"/>
                        </a:rPr>
                        <a:t>Complexity Skills</a:t>
                      </a:r>
                      <a:endParaRPr b="1" sz="1800" u="none" cap="none" strike="noStrike">
                        <a:solidFill>
                          <a:schemeClr val="dk1"/>
                        </a:solidFill>
                        <a:latin typeface="Raleway"/>
                        <a:ea typeface="Raleway"/>
                        <a:cs typeface="Raleway"/>
                        <a:sym typeface="Raleway"/>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1" lang="it-IT" sz="1800" u="none" cap="none" strike="noStrike">
                          <a:solidFill>
                            <a:schemeClr val="dk1"/>
                          </a:solidFill>
                          <a:latin typeface="Raleway"/>
                          <a:ea typeface="Raleway"/>
                          <a:cs typeface="Raleway"/>
                          <a:sym typeface="Raleway"/>
                        </a:rPr>
                        <a:t>Artistry</a:t>
                      </a:r>
                      <a:endParaRPr b="1" sz="1800" u="none" cap="none" strike="noStrike">
                        <a:solidFill>
                          <a:schemeClr val="dk1"/>
                        </a:solidFill>
                        <a:latin typeface="Raleway"/>
                        <a:ea typeface="Raleway"/>
                        <a:cs typeface="Raleway"/>
                        <a:sym typeface="Raleway"/>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66225">
                <a:tc>
                  <a:txBody>
                    <a:bodyPr/>
                    <a:lstStyle/>
                    <a:p>
                      <a:pPr indent="0" lvl="0" marL="0" marR="0" rtl="0" algn="ctr">
                        <a:lnSpc>
                          <a:spcPct val="100000"/>
                        </a:lnSpc>
                        <a:spcBef>
                          <a:spcPts val="0"/>
                        </a:spcBef>
                        <a:spcAft>
                          <a:spcPts val="0"/>
                        </a:spcAft>
                        <a:buClr>
                          <a:srgbClr val="000000"/>
                        </a:buClr>
                        <a:buSzPts val="1300"/>
                        <a:buFont typeface="Arial"/>
                        <a:buNone/>
                      </a:pPr>
                      <a:r>
                        <a:t/>
                      </a:r>
                      <a:endParaRPr sz="1300" u="none" cap="none" strike="noStrike">
                        <a:solidFill>
                          <a:schemeClr val="dk1"/>
                        </a:solidFill>
                        <a:latin typeface="Raleway"/>
                        <a:ea typeface="Raleway"/>
                        <a:cs typeface="Raleway"/>
                        <a:sym typeface="Raleway"/>
                      </a:endParaRPr>
                    </a:p>
                  </a:txBody>
                  <a:tcPr marT="18000" marB="18000"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C343D"/>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Working with the “Field” (Merry)</a:t>
                      </a:r>
                      <a:endParaRPr sz="1300" u="none" cap="none" strike="noStrike">
                        <a:solidFill>
                          <a:schemeClr val="dk1"/>
                        </a:solidFill>
                        <a:latin typeface="Raleway"/>
                        <a:ea typeface="Raleway"/>
                        <a:cs typeface="Raleway"/>
                        <a:sym typeface="Raleway"/>
                      </a:endParaRPr>
                    </a:p>
                  </a:txBody>
                  <a:tcPr marT="18000" marB="18000"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C343D"/>
                    </a:solidFill>
                  </a:tcPr>
                </a:tc>
              </a:tr>
              <a:tr h="266225">
                <a:tc>
                  <a:txBody>
                    <a:bodyPr/>
                    <a:lstStyle/>
                    <a:p>
                      <a:pPr indent="0" lvl="0" marL="0" marR="0" rtl="0" algn="ctr">
                        <a:lnSpc>
                          <a:spcPct val="100000"/>
                        </a:lnSpc>
                        <a:spcBef>
                          <a:spcPts val="0"/>
                        </a:spcBef>
                        <a:spcAft>
                          <a:spcPts val="0"/>
                        </a:spcAft>
                        <a:buClr>
                          <a:srgbClr val="000000"/>
                        </a:buClr>
                        <a:buSzPts val="1300"/>
                        <a:buFont typeface="Arial"/>
                        <a:buNone/>
                      </a:pPr>
                      <a:r>
                        <a:t/>
                      </a:r>
                      <a:endParaRPr sz="1300" u="none" cap="none" strike="noStrike">
                        <a:solidFill>
                          <a:schemeClr val="dk1"/>
                        </a:solidFill>
                        <a:latin typeface="Raleway"/>
                        <a:ea typeface="Raleway"/>
                        <a:cs typeface="Raleway"/>
                        <a:sym typeface="Raleway"/>
                      </a:endParaRPr>
                    </a:p>
                  </a:txBody>
                  <a:tcPr marT="18000" marB="18000"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C343D"/>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Connecting to source (Jaworski)</a:t>
                      </a:r>
                      <a:endParaRPr sz="1300" u="none" cap="none" strike="noStrike">
                        <a:solidFill>
                          <a:schemeClr val="dk1"/>
                        </a:solidFill>
                        <a:latin typeface="Raleway"/>
                        <a:ea typeface="Raleway"/>
                        <a:cs typeface="Raleway"/>
                        <a:sym typeface="Raleway"/>
                      </a:endParaRPr>
                    </a:p>
                  </a:txBody>
                  <a:tcPr marT="18000" marB="18000"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C343D"/>
                    </a:solidFill>
                  </a:tcPr>
                </a:tc>
              </a:tr>
              <a:tr h="491550">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Safe-to-fail experiments</a:t>
                      </a:r>
                      <a:endParaRPr sz="13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C343D"/>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Art as constant error correction (Berger) </a:t>
                      </a:r>
                      <a:endParaRPr sz="13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C343D"/>
                    </a:solidFill>
                  </a:tcPr>
                </a:tc>
              </a:tr>
              <a:tr h="266225">
                <a:tc>
                  <a:txBody>
                    <a:bodyPr/>
                    <a:lstStyle/>
                    <a:p>
                      <a:pPr indent="0" lvl="0" marL="0" marR="0" rtl="0" algn="ctr">
                        <a:lnSpc>
                          <a:spcPct val="100000"/>
                        </a:lnSpc>
                        <a:spcBef>
                          <a:spcPts val="0"/>
                        </a:spcBef>
                        <a:spcAft>
                          <a:spcPts val="0"/>
                        </a:spcAft>
                        <a:buClr>
                          <a:srgbClr val="000000"/>
                        </a:buClr>
                        <a:buSzPts val="1300"/>
                        <a:buFont typeface="Arial"/>
                        <a:buNone/>
                      </a:pPr>
                      <a:r>
                        <a:t/>
                      </a:r>
                      <a:endParaRPr sz="1300" u="none" cap="none" strike="noStrike">
                        <a:solidFill>
                          <a:schemeClr val="dk1"/>
                        </a:solidFill>
                        <a:latin typeface="Raleway"/>
                        <a:ea typeface="Raleway"/>
                        <a:cs typeface="Raleway"/>
                        <a:sym typeface="Raleway"/>
                      </a:endParaRPr>
                    </a:p>
                  </a:txBody>
                  <a:tcPr marT="18000" marB="18000" marR="91425" marL="91425" anchor="ctr">
                    <a:lnT cap="flat" cmpd="sng" w="9525">
                      <a:solidFill>
                        <a:srgbClr val="9E9E9E"/>
                      </a:solidFill>
                      <a:prstDash val="solid"/>
                      <a:round/>
                      <a:headEnd len="sm" w="sm" type="none"/>
                      <a:tailEnd len="sm" w="sm" type="none"/>
                    </a:lnT>
                    <a:solidFill>
                      <a:srgbClr val="0C343D"/>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Creative destruction (Adams)</a:t>
                      </a:r>
                      <a:endParaRPr sz="1300" u="none" cap="none" strike="noStrike">
                        <a:solidFill>
                          <a:schemeClr val="dk1"/>
                        </a:solidFill>
                        <a:latin typeface="Raleway"/>
                        <a:ea typeface="Raleway"/>
                        <a:cs typeface="Raleway"/>
                        <a:sym typeface="Raleway"/>
                      </a:endParaRPr>
                    </a:p>
                  </a:txBody>
                  <a:tcPr marT="18000" marB="18000" marR="91425" marL="91425" anchor="ctr">
                    <a:lnT cap="flat" cmpd="sng" w="9525">
                      <a:solidFill>
                        <a:srgbClr val="9E9E9E"/>
                      </a:solidFill>
                      <a:prstDash val="solid"/>
                      <a:round/>
                      <a:headEnd len="sm" w="sm" type="none"/>
                      <a:tailEnd len="sm" w="sm" type="none"/>
                    </a:lnT>
                    <a:solidFill>
                      <a:srgbClr val="0C343D"/>
                    </a:solidFill>
                  </a:tcPr>
                </a:tc>
              </a:tr>
              <a:tr h="266225">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Ritual dissent</a:t>
                      </a:r>
                      <a:endParaRPr sz="1300" u="none" cap="none" strike="noStrike">
                        <a:solidFill>
                          <a:schemeClr val="dk1"/>
                        </a:solidFill>
                        <a:latin typeface="Raleway"/>
                        <a:ea typeface="Raleway"/>
                        <a:cs typeface="Raleway"/>
                        <a:sym typeface="Raleway"/>
                      </a:endParaRPr>
                    </a:p>
                  </a:txBody>
                  <a:tcPr marT="18000" marB="18000" marR="91425" marL="91425" anchor="ctr">
                    <a:solidFill>
                      <a:srgbClr val="0C343D"/>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Transgression - the fool, the clown</a:t>
                      </a:r>
                      <a:endParaRPr sz="1300" u="none" cap="none" strike="noStrike">
                        <a:solidFill>
                          <a:schemeClr val="dk1"/>
                        </a:solidFill>
                        <a:latin typeface="Raleway"/>
                        <a:ea typeface="Raleway"/>
                        <a:cs typeface="Raleway"/>
                        <a:sym typeface="Raleway"/>
                      </a:endParaRPr>
                    </a:p>
                  </a:txBody>
                  <a:tcPr marT="18000" marB="18000" marR="91425" marL="91425" anchor="ctr">
                    <a:lnB cap="flat" cmpd="sng" w="9525">
                      <a:solidFill>
                        <a:srgbClr val="9E9E9E"/>
                      </a:solidFill>
                      <a:prstDash val="solid"/>
                      <a:round/>
                      <a:headEnd len="sm" w="sm" type="none"/>
                      <a:tailEnd len="sm" w="sm" type="none"/>
                    </a:lnB>
                    <a:solidFill>
                      <a:srgbClr val="0C343D"/>
                    </a:solidFill>
                  </a:tcPr>
                </a:tc>
              </a:tr>
              <a:tr h="266225">
                <a:tc>
                  <a:txBody>
                    <a:bodyPr/>
                    <a:lstStyle/>
                    <a:p>
                      <a:pPr indent="0" lvl="0" marL="0" marR="0" rtl="0" algn="ctr">
                        <a:lnSpc>
                          <a:spcPct val="100000"/>
                        </a:lnSpc>
                        <a:spcBef>
                          <a:spcPts val="0"/>
                        </a:spcBef>
                        <a:spcAft>
                          <a:spcPts val="0"/>
                        </a:spcAft>
                        <a:buClr>
                          <a:srgbClr val="000000"/>
                        </a:buClr>
                        <a:buSzPts val="1300"/>
                        <a:buFont typeface="Arial"/>
                        <a:buNone/>
                      </a:pPr>
                      <a:r>
                        <a:t/>
                      </a:r>
                      <a:endParaRPr sz="1300" u="none" cap="none" strike="noStrike">
                        <a:solidFill>
                          <a:schemeClr val="dk1"/>
                        </a:solidFill>
                        <a:latin typeface="Raleway"/>
                        <a:ea typeface="Raleway"/>
                        <a:cs typeface="Raleway"/>
                        <a:sym typeface="Raleway"/>
                      </a:endParaRPr>
                    </a:p>
                  </a:txBody>
                  <a:tcPr marT="18000" marB="18000" marR="91425" marL="91425" anchor="ctr">
                    <a:lnR cap="flat" cmpd="sng" w="9525">
                      <a:solidFill>
                        <a:srgbClr val="9E9E9E"/>
                      </a:solidFill>
                      <a:prstDash val="solid"/>
                      <a:round/>
                      <a:headEnd len="sm" w="sm" type="none"/>
                      <a:tailEnd len="sm" w="sm" type="none"/>
                    </a:lnR>
                    <a:solidFill>
                      <a:srgbClr val="0C343D"/>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Art as technology (Gell)</a:t>
                      </a:r>
                      <a:endParaRPr sz="13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C343D"/>
                    </a:solidFill>
                  </a:tcPr>
                </a:tc>
              </a:tr>
              <a:tr h="491550">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Following heuristics (“rules of thumb”)</a:t>
                      </a:r>
                      <a:endParaRPr sz="1300" u="none" cap="none" strike="noStrike">
                        <a:solidFill>
                          <a:schemeClr val="dk1"/>
                        </a:solidFill>
                        <a:latin typeface="Raleway"/>
                        <a:ea typeface="Raleway"/>
                        <a:cs typeface="Raleway"/>
                        <a:sym typeface="Raleway"/>
                      </a:endParaRPr>
                    </a:p>
                  </a:txBody>
                  <a:tcPr marT="18000" marB="18000" marR="91425" marL="91425" anchor="ctr">
                    <a:lnR cap="flat" cmpd="sng" w="9525">
                      <a:solidFill>
                        <a:srgbClr val="9E9E9E"/>
                      </a:solidFill>
                      <a:prstDash val="solid"/>
                      <a:round/>
                      <a:headEnd len="sm" w="sm" type="none"/>
                      <a:tailEnd len="sm" w="sm" type="none"/>
                    </a:lnR>
                    <a:solidFill>
                      <a:srgbClr val="0C343D"/>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Life-Art and Ritual as technology  (Jonathan Harris) </a:t>
                      </a:r>
                      <a:endParaRPr sz="1300" u="none" cap="none" strike="noStrike">
                        <a:solidFill>
                          <a:schemeClr val="dk1"/>
                        </a:solidFill>
                        <a:latin typeface="Raleway"/>
                        <a:ea typeface="Raleway"/>
                        <a:cs typeface="Raleway"/>
                        <a:sym typeface="Raleway"/>
                      </a:endParaRPr>
                    </a:p>
                  </a:txBody>
                  <a:tcPr marT="18000" marB="1800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C343D"/>
                    </a:solidFill>
                  </a:tcPr>
                </a:tc>
              </a:tr>
              <a:tr h="266225">
                <a:tc>
                  <a:txBody>
                    <a:bodyPr/>
                    <a:lstStyle/>
                    <a:p>
                      <a:pPr indent="0" lvl="0" marL="0" marR="0" rtl="0" algn="ctr">
                        <a:lnSpc>
                          <a:spcPct val="100000"/>
                        </a:lnSpc>
                        <a:spcBef>
                          <a:spcPts val="0"/>
                        </a:spcBef>
                        <a:spcAft>
                          <a:spcPts val="0"/>
                        </a:spcAft>
                        <a:buClr>
                          <a:srgbClr val="000000"/>
                        </a:buClr>
                        <a:buSzPts val="1300"/>
                        <a:buFont typeface="Arial"/>
                        <a:buNone/>
                      </a:pPr>
                      <a:r>
                        <a:t/>
                      </a:r>
                      <a:endParaRPr sz="1300" u="none" cap="none" strike="noStrike">
                        <a:solidFill>
                          <a:schemeClr val="dk1"/>
                        </a:solidFill>
                        <a:latin typeface="Raleway"/>
                        <a:ea typeface="Raleway"/>
                        <a:cs typeface="Raleway"/>
                        <a:sym typeface="Raleway"/>
                      </a:endParaRPr>
                    </a:p>
                  </a:txBody>
                  <a:tcPr marT="18000" marB="18000" marR="91425" marL="91425" anchor="ctr">
                    <a:solidFill>
                      <a:srgbClr val="0C343D"/>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Craft (Sennett)</a:t>
                      </a:r>
                      <a:endParaRPr sz="1300" u="none" cap="none" strike="noStrike">
                        <a:solidFill>
                          <a:schemeClr val="dk1"/>
                        </a:solidFill>
                        <a:latin typeface="Raleway"/>
                        <a:ea typeface="Raleway"/>
                        <a:cs typeface="Raleway"/>
                        <a:sym typeface="Raleway"/>
                      </a:endParaRPr>
                    </a:p>
                  </a:txBody>
                  <a:tcPr marT="18000" marB="18000"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C343D"/>
                    </a:solidFill>
                  </a:tcPr>
                </a:tc>
              </a:tr>
              <a:tr h="266225">
                <a:tc>
                  <a:txBody>
                    <a:bodyPr/>
                    <a:lstStyle/>
                    <a:p>
                      <a:pPr indent="0" lvl="0" marL="0" marR="0" rtl="0" algn="ctr">
                        <a:lnSpc>
                          <a:spcPct val="100000"/>
                        </a:lnSpc>
                        <a:spcBef>
                          <a:spcPts val="0"/>
                        </a:spcBef>
                        <a:spcAft>
                          <a:spcPts val="0"/>
                        </a:spcAft>
                        <a:buClr>
                          <a:srgbClr val="000000"/>
                        </a:buClr>
                        <a:buSzPts val="1300"/>
                        <a:buFont typeface="Arial"/>
                        <a:buNone/>
                      </a:pPr>
                      <a:r>
                        <a:t/>
                      </a:r>
                      <a:endParaRPr sz="1300" u="none" cap="none" strike="noStrike">
                        <a:solidFill>
                          <a:schemeClr val="dk1"/>
                        </a:solidFill>
                        <a:latin typeface="Raleway"/>
                        <a:ea typeface="Raleway"/>
                        <a:cs typeface="Raleway"/>
                        <a:sym typeface="Raleway"/>
                      </a:endParaRPr>
                    </a:p>
                  </a:txBody>
                  <a:tcPr marT="18000" marB="18000" marR="91425" marL="91425" anchor="ctr">
                    <a:lnB cap="flat" cmpd="sng" w="9525">
                      <a:solidFill>
                        <a:srgbClr val="9E9E9E"/>
                      </a:solidFill>
                      <a:prstDash val="solid"/>
                      <a:round/>
                      <a:headEnd len="sm" w="sm" type="none"/>
                      <a:tailEnd len="sm" w="sm" type="none"/>
                    </a:lnB>
                    <a:solidFill>
                      <a:srgbClr val="0C343D"/>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lang="it-IT" sz="1300" u="none" cap="none" strike="noStrike">
                          <a:solidFill>
                            <a:schemeClr val="dk1"/>
                          </a:solidFill>
                          <a:latin typeface="Raleway"/>
                          <a:ea typeface="Raleway"/>
                          <a:cs typeface="Raleway"/>
                          <a:sym typeface="Raleway"/>
                        </a:rPr>
                        <a:t>NOT knowing what you are doing</a:t>
                      </a:r>
                      <a:endParaRPr sz="1300" u="none" cap="none" strike="noStrike">
                        <a:solidFill>
                          <a:schemeClr val="dk1"/>
                        </a:solidFill>
                        <a:latin typeface="Raleway"/>
                        <a:ea typeface="Raleway"/>
                        <a:cs typeface="Raleway"/>
                        <a:sym typeface="Raleway"/>
                      </a:endParaRPr>
                    </a:p>
                  </a:txBody>
                  <a:tcPr marT="18000" marB="18000"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C343D"/>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2152843b985_0_11"/>
          <p:cNvSpPr txBox="1"/>
          <p:nvPr>
            <p:ph type="title"/>
          </p:nvPr>
        </p:nvSpPr>
        <p:spPr>
          <a:xfrm>
            <a:off x="6912300" y="1054625"/>
            <a:ext cx="1920000" cy="572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11111"/>
              <a:buNone/>
            </a:pPr>
            <a:r>
              <a:rPr lang="it-IT"/>
              <a:t>Barrier of Meaning</a:t>
            </a:r>
            <a:endParaRPr/>
          </a:p>
        </p:txBody>
      </p:sp>
      <p:pic>
        <p:nvPicPr>
          <p:cNvPr id="374" name="Google Shape;374;g2152843b985_0_11"/>
          <p:cNvPicPr preferRelativeResize="0"/>
          <p:nvPr/>
        </p:nvPicPr>
        <p:blipFill rotWithShape="1">
          <a:blip r:embed="rId3">
            <a:alphaModFix/>
          </a:blip>
          <a:srcRect b="0" l="0" r="0" t="0"/>
          <a:stretch/>
        </p:blipFill>
        <p:spPr>
          <a:xfrm>
            <a:off x="0" y="0"/>
            <a:ext cx="6606678" cy="5143500"/>
          </a:xfrm>
          <a:prstGeom prst="rect">
            <a:avLst/>
          </a:prstGeom>
          <a:noFill/>
          <a:ln>
            <a:noFill/>
          </a:ln>
        </p:spPr>
      </p:pic>
      <p:sp>
        <p:nvSpPr>
          <p:cNvPr id="375" name="Google Shape;375;g2152843b985_0_11"/>
          <p:cNvSpPr txBox="1"/>
          <p:nvPr>
            <p:ph type="title"/>
          </p:nvPr>
        </p:nvSpPr>
        <p:spPr>
          <a:xfrm>
            <a:off x="6912350" y="4331225"/>
            <a:ext cx="1920000" cy="572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990"/>
              <a:buNone/>
            </a:pPr>
            <a:r>
              <a:rPr lang="it-IT" sz="1979"/>
              <a:t>Urbi et Orbi</a:t>
            </a:r>
            <a:endParaRPr sz="1979"/>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2152843b985_0_16"/>
          <p:cNvSpPr txBox="1"/>
          <p:nvPr>
            <p:ph type="title"/>
          </p:nvPr>
        </p:nvSpPr>
        <p:spPr>
          <a:xfrm>
            <a:off x="7376525" y="4178825"/>
            <a:ext cx="1455900" cy="572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990"/>
              <a:buNone/>
            </a:pPr>
            <a:r>
              <a:rPr lang="it-IT" sz="1979"/>
              <a:t>The Space Jockey</a:t>
            </a:r>
            <a:endParaRPr sz="1979"/>
          </a:p>
          <a:p>
            <a:pPr indent="0" lvl="0" marL="0" rtl="0" algn="l">
              <a:lnSpc>
                <a:spcPct val="90000"/>
              </a:lnSpc>
              <a:spcBef>
                <a:spcPts val="0"/>
              </a:spcBef>
              <a:spcAft>
                <a:spcPts val="0"/>
              </a:spcAft>
              <a:buSzPts val="990"/>
              <a:buNone/>
            </a:pPr>
            <a:r>
              <a:rPr lang="it-IT" sz="1979"/>
              <a:t>H R Giger</a:t>
            </a:r>
            <a:endParaRPr sz="1979"/>
          </a:p>
        </p:txBody>
      </p:sp>
      <p:pic>
        <p:nvPicPr>
          <p:cNvPr id="381" name="Google Shape;381;g2152843b985_0_16"/>
          <p:cNvPicPr preferRelativeResize="0"/>
          <p:nvPr/>
        </p:nvPicPr>
        <p:blipFill rotWithShape="1">
          <a:blip r:embed="rId3">
            <a:alphaModFix/>
          </a:blip>
          <a:srcRect b="0" l="0" r="0" t="0"/>
          <a:stretch/>
        </p:blipFill>
        <p:spPr>
          <a:xfrm>
            <a:off x="0" y="0"/>
            <a:ext cx="7131762"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g2e89a78c278_0_3"/>
          <p:cNvPicPr preferRelativeResize="0"/>
          <p:nvPr/>
        </p:nvPicPr>
        <p:blipFill rotWithShape="1">
          <a:blip r:embed="rId3">
            <a:alphaModFix/>
          </a:blip>
          <a:srcRect b="0" l="0" r="0" t="5303"/>
          <a:stretch/>
        </p:blipFill>
        <p:spPr>
          <a:xfrm>
            <a:off x="1987550" y="875110"/>
            <a:ext cx="5293096" cy="3847811"/>
          </a:xfrm>
          <a:prstGeom prst="rect">
            <a:avLst/>
          </a:prstGeom>
          <a:noFill/>
          <a:ln>
            <a:noFill/>
          </a:ln>
        </p:spPr>
      </p:pic>
      <p:sp>
        <p:nvSpPr>
          <p:cNvPr id="387" name="Google Shape;387;g2e89a78c278_0_3"/>
          <p:cNvSpPr txBox="1"/>
          <p:nvPr/>
        </p:nvSpPr>
        <p:spPr>
          <a:xfrm>
            <a:off x="4648200" y="3119438"/>
            <a:ext cx="3705300" cy="119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it-IT" sz="2000" u="none" cap="none" strike="noStrike">
                <a:solidFill>
                  <a:schemeClr val="lt1"/>
                </a:solidFill>
                <a:latin typeface="Jura"/>
                <a:ea typeface="Jura"/>
                <a:cs typeface="Jura"/>
                <a:sym typeface="Jura"/>
              </a:rPr>
              <a:t>Obvious / Ordered</a:t>
            </a:r>
            <a:endParaRPr b="1" i="1" sz="1800" u="none" cap="none" strike="noStrike">
              <a:solidFill>
                <a:schemeClr val="lt1"/>
              </a:solidFill>
              <a:latin typeface="Jura"/>
              <a:ea typeface="Jura"/>
              <a:cs typeface="Jura"/>
              <a:sym typeface="Jura"/>
            </a:endParaRPr>
          </a:p>
        </p:txBody>
      </p:sp>
      <p:sp>
        <p:nvSpPr>
          <p:cNvPr id="388" name="Google Shape;388;g2e89a78c278_0_3"/>
          <p:cNvSpPr txBox="1"/>
          <p:nvPr/>
        </p:nvSpPr>
        <p:spPr>
          <a:xfrm>
            <a:off x="4752975" y="794147"/>
            <a:ext cx="3618000" cy="120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it-IT" sz="2000" u="none" cap="none" strike="noStrike">
                <a:solidFill>
                  <a:schemeClr val="lt1"/>
                </a:solidFill>
                <a:latin typeface="Jura"/>
                <a:ea typeface="Jura"/>
                <a:cs typeface="Jura"/>
                <a:sym typeface="Jura"/>
              </a:rPr>
              <a:t>Complicated</a:t>
            </a:r>
            <a:endParaRPr b="0" i="0" sz="1600" u="none" cap="none" strike="noStrike">
              <a:solidFill>
                <a:schemeClr val="lt1"/>
              </a:solidFill>
              <a:latin typeface="Jura"/>
              <a:ea typeface="Jura"/>
              <a:cs typeface="Jura"/>
              <a:sym typeface="Jura"/>
            </a:endParaRPr>
          </a:p>
        </p:txBody>
      </p:sp>
      <p:sp>
        <p:nvSpPr>
          <p:cNvPr id="389" name="Google Shape;389;g2e89a78c278_0_3"/>
          <p:cNvSpPr txBox="1"/>
          <p:nvPr/>
        </p:nvSpPr>
        <p:spPr>
          <a:xfrm>
            <a:off x="1009650" y="797719"/>
            <a:ext cx="3494100" cy="119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it-IT" sz="2000" u="none" cap="none" strike="noStrike">
                <a:solidFill>
                  <a:schemeClr val="lt1"/>
                </a:solidFill>
                <a:latin typeface="Jura"/>
                <a:ea typeface="Jura"/>
                <a:cs typeface="Jura"/>
                <a:sym typeface="Jura"/>
              </a:rPr>
              <a:t>Complex</a:t>
            </a:r>
            <a:endParaRPr b="0" i="0" sz="1400" u="none" cap="none" strike="noStrike">
              <a:solidFill>
                <a:schemeClr val="lt1"/>
              </a:solidFill>
              <a:latin typeface="Jura"/>
              <a:ea typeface="Jura"/>
              <a:cs typeface="Jura"/>
              <a:sym typeface="Jura"/>
            </a:endParaRPr>
          </a:p>
        </p:txBody>
      </p:sp>
      <p:sp>
        <p:nvSpPr>
          <p:cNvPr id="390" name="Google Shape;390;g2e89a78c278_0_3"/>
          <p:cNvSpPr txBox="1"/>
          <p:nvPr/>
        </p:nvSpPr>
        <p:spPr>
          <a:xfrm>
            <a:off x="1306513" y="2967038"/>
            <a:ext cx="3403500" cy="115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it-IT" sz="2000" u="none" cap="none" strike="noStrike">
                <a:solidFill>
                  <a:schemeClr val="lt1"/>
                </a:solidFill>
                <a:latin typeface="Jura"/>
                <a:ea typeface="Jura"/>
                <a:cs typeface="Jura"/>
                <a:sym typeface="Jura"/>
              </a:rPr>
              <a:t>Chaotic</a:t>
            </a:r>
            <a:endParaRPr b="0" i="0" sz="1400" u="none" cap="none" strike="noStrike">
              <a:solidFill>
                <a:schemeClr val="lt1"/>
              </a:solidFill>
              <a:latin typeface="Jura"/>
              <a:ea typeface="Jura"/>
              <a:cs typeface="Jura"/>
              <a:sym typeface="Jura"/>
            </a:endParaRPr>
          </a:p>
        </p:txBody>
      </p:sp>
      <p:pic>
        <p:nvPicPr>
          <p:cNvPr id="391" name="Google Shape;391;g2e89a78c278_0_3"/>
          <p:cNvPicPr preferRelativeResize="0"/>
          <p:nvPr/>
        </p:nvPicPr>
        <p:blipFill rotWithShape="1">
          <a:blip r:embed="rId4">
            <a:alphaModFix/>
          </a:blip>
          <a:srcRect b="0" l="0" r="0" t="0"/>
          <a:stretch/>
        </p:blipFill>
        <p:spPr>
          <a:xfrm>
            <a:off x="5461526" y="1423448"/>
            <a:ext cx="1640912" cy="1336538"/>
          </a:xfrm>
          <a:prstGeom prst="rect">
            <a:avLst/>
          </a:prstGeom>
          <a:noFill/>
          <a:ln>
            <a:noFill/>
          </a:ln>
        </p:spPr>
      </p:pic>
      <p:pic>
        <p:nvPicPr>
          <p:cNvPr id="392" name="Google Shape;392;g2e89a78c278_0_3"/>
          <p:cNvPicPr preferRelativeResize="0"/>
          <p:nvPr/>
        </p:nvPicPr>
        <p:blipFill rotWithShape="1">
          <a:blip r:embed="rId5">
            <a:alphaModFix/>
          </a:blip>
          <a:srcRect b="0" l="0" r="0" t="0"/>
          <a:stretch/>
        </p:blipFill>
        <p:spPr>
          <a:xfrm>
            <a:off x="5534046" y="3696955"/>
            <a:ext cx="968025" cy="867625"/>
          </a:xfrm>
          <a:prstGeom prst="rect">
            <a:avLst/>
          </a:prstGeom>
          <a:noFill/>
          <a:ln>
            <a:noFill/>
          </a:ln>
        </p:spPr>
      </p:pic>
      <p:pic>
        <p:nvPicPr>
          <p:cNvPr id="393" name="Google Shape;393;g2e89a78c278_0_3"/>
          <p:cNvPicPr preferRelativeResize="0"/>
          <p:nvPr/>
        </p:nvPicPr>
        <p:blipFill rotWithShape="1">
          <a:blip r:embed="rId6">
            <a:alphaModFix/>
          </a:blip>
          <a:srcRect b="0" l="0" r="0" t="0"/>
          <a:stretch/>
        </p:blipFill>
        <p:spPr>
          <a:xfrm>
            <a:off x="2120100" y="1254176"/>
            <a:ext cx="1845100" cy="1599490"/>
          </a:xfrm>
          <a:prstGeom prst="rect">
            <a:avLst/>
          </a:prstGeom>
          <a:noFill/>
          <a:ln>
            <a:noFill/>
          </a:ln>
        </p:spPr>
      </p:pic>
      <p:pic>
        <p:nvPicPr>
          <p:cNvPr id="394" name="Google Shape;394;g2e89a78c278_0_3"/>
          <p:cNvPicPr preferRelativeResize="0"/>
          <p:nvPr/>
        </p:nvPicPr>
        <p:blipFill rotWithShape="1">
          <a:blip r:embed="rId7">
            <a:alphaModFix/>
          </a:blip>
          <a:srcRect b="0" l="0" r="0" t="0"/>
          <a:stretch/>
        </p:blipFill>
        <p:spPr>
          <a:xfrm>
            <a:off x="2358450" y="3428214"/>
            <a:ext cx="1845101" cy="1599511"/>
          </a:xfrm>
          <a:prstGeom prst="rect">
            <a:avLst/>
          </a:prstGeom>
          <a:noFill/>
          <a:ln>
            <a:noFill/>
          </a:ln>
        </p:spPr>
      </p:pic>
      <p:sp>
        <p:nvSpPr>
          <p:cNvPr id="395" name="Google Shape;395;g2e89a78c278_0_3"/>
          <p:cNvSpPr txBox="1"/>
          <p:nvPr>
            <p:ph idx="4294967295" type="ctrTitle"/>
          </p:nvPr>
        </p:nvSpPr>
        <p:spPr>
          <a:xfrm>
            <a:off x="149750" y="462100"/>
            <a:ext cx="2849700" cy="25395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4B99"/>
              </a:buClr>
              <a:buSzPts val="3200"/>
              <a:buFont typeface="Arial"/>
              <a:buNone/>
            </a:pPr>
            <a:r>
              <a:rPr b="0" i="0" lang="it-IT" sz="13950" u="none" cap="none" strike="noStrike">
                <a:solidFill>
                  <a:schemeClr val="lt1"/>
                </a:solidFill>
                <a:latin typeface="Arial"/>
                <a:ea typeface="Arial"/>
                <a:cs typeface="Arial"/>
                <a:sym typeface="Arial"/>
              </a:rPr>
              <a:t>1</a:t>
            </a:r>
            <a:endParaRPr b="0" i="0" sz="6000" u="none" cap="none" strike="noStrike">
              <a:solidFill>
                <a:schemeClr val="lt1"/>
              </a:solidFill>
              <a:latin typeface="Arial"/>
              <a:ea typeface="Arial"/>
              <a:cs typeface="Arial"/>
              <a:sym typeface="Arial"/>
            </a:endParaRPr>
          </a:p>
        </p:txBody>
      </p:sp>
      <p:sp>
        <p:nvSpPr>
          <p:cNvPr id="396" name="Google Shape;396;g2e89a78c278_0_3"/>
          <p:cNvSpPr txBox="1"/>
          <p:nvPr>
            <p:ph type="title"/>
          </p:nvPr>
        </p:nvSpPr>
        <p:spPr>
          <a:xfrm>
            <a:off x="250825" y="89025"/>
            <a:ext cx="7163400" cy="536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9375"/>
              </a:lnSpc>
              <a:spcBef>
                <a:spcPts val="0"/>
              </a:spcBef>
              <a:spcAft>
                <a:spcPts val="0"/>
              </a:spcAft>
              <a:buSzPct val="111111"/>
              <a:buNone/>
            </a:pPr>
            <a:r>
              <a:rPr lang="it-IT"/>
              <a:t>Making Sense of Complexity - Cynefin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g2e6ce0e6202_0_112"/>
          <p:cNvSpPr txBox="1"/>
          <p:nvPr>
            <p:ph type="title"/>
          </p:nvPr>
        </p:nvSpPr>
        <p:spPr>
          <a:xfrm>
            <a:off x="172641" y="930965"/>
            <a:ext cx="2949300" cy="1200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304B99"/>
              </a:buClr>
              <a:buSzPts val="2400"/>
              <a:buFont typeface="Arial"/>
              <a:buNone/>
            </a:pPr>
            <a:r>
              <a:rPr lang="it-IT"/>
              <a:t>Making sense of the problem we’re seeking to address</a:t>
            </a:r>
            <a:endParaRPr/>
          </a:p>
        </p:txBody>
      </p:sp>
      <p:sp>
        <p:nvSpPr>
          <p:cNvPr id="402" name="Google Shape;402;g2e6ce0e6202_0_112"/>
          <p:cNvSpPr txBox="1"/>
          <p:nvPr>
            <p:ph idx="1" type="body"/>
          </p:nvPr>
        </p:nvSpPr>
        <p:spPr>
          <a:xfrm>
            <a:off x="248841" y="2664515"/>
            <a:ext cx="2949300" cy="12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b="1" lang="it-IT"/>
              <a:t>Signification Axes</a:t>
            </a:r>
            <a:endParaRPr b="1"/>
          </a:p>
          <a:p>
            <a:pPr indent="0" lvl="0" marL="0" rtl="0" algn="l">
              <a:lnSpc>
                <a:spcPct val="90000"/>
              </a:lnSpc>
              <a:spcBef>
                <a:spcPts val="0"/>
              </a:spcBef>
              <a:spcAft>
                <a:spcPts val="0"/>
              </a:spcAft>
              <a:buClr>
                <a:schemeClr val="dk1"/>
              </a:buClr>
              <a:buSzPts val="1600"/>
              <a:buNone/>
            </a:pPr>
            <a:r>
              <a:t/>
            </a:r>
            <a:endParaRPr/>
          </a:p>
          <a:p>
            <a:pPr indent="-330200" lvl="0" marL="457200" rtl="0" algn="l">
              <a:lnSpc>
                <a:spcPct val="90000"/>
              </a:lnSpc>
              <a:spcBef>
                <a:spcPts val="0"/>
              </a:spcBef>
              <a:spcAft>
                <a:spcPts val="0"/>
              </a:spcAft>
              <a:buSzPts val="1600"/>
              <a:buChar char="-"/>
            </a:pPr>
            <a:r>
              <a:rPr lang="it-IT"/>
              <a:t>Expert solution</a:t>
            </a:r>
            <a:endParaRPr/>
          </a:p>
          <a:p>
            <a:pPr indent="0" lvl="0" marL="0" rtl="0" algn="l">
              <a:lnSpc>
                <a:spcPct val="90000"/>
              </a:lnSpc>
              <a:spcBef>
                <a:spcPts val="0"/>
              </a:spcBef>
              <a:spcAft>
                <a:spcPts val="0"/>
              </a:spcAft>
              <a:buSzPts val="1600"/>
              <a:buNone/>
            </a:pPr>
            <a:r>
              <a:rPr lang="it-IT"/>
              <a:t>vs</a:t>
            </a:r>
            <a:endParaRPr/>
          </a:p>
          <a:p>
            <a:pPr indent="-330200" lvl="0" marL="457200" rtl="0" algn="l">
              <a:lnSpc>
                <a:spcPct val="90000"/>
              </a:lnSpc>
              <a:spcBef>
                <a:spcPts val="0"/>
              </a:spcBef>
              <a:spcAft>
                <a:spcPts val="0"/>
              </a:spcAft>
              <a:buSzPts val="1600"/>
              <a:buChar char="-"/>
            </a:pPr>
            <a:r>
              <a:rPr lang="it-IT"/>
              <a:t>Emergent solutions</a:t>
            </a:r>
            <a:endParaRPr/>
          </a:p>
        </p:txBody>
      </p:sp>
      <p:pic>
        <p:nvPicPr>
          <p:cNvPr id="403" name="Google Shape;403;g2e6ce0e6202_0_112"/>
          <p:cNvPicPr preferRelativeResize="0"/>
          <p:nvPr/>
        </p:nvPicPr>
        <p:blipFill rotWithShape="1">
          <a:blip r:embed="rId3">
            <a:alphaModFix/>
          </a:blip>
          <a:srcRect b="0" l="0" r="0" t="0"/>
          <a:stretch/>
        </p:blipFill>
        <p:spPr>
          <a:xfrm>
            <a:off x="4057650" y="0"/>
            <a:ext cx="5143501" cy="5143501"/>
          </a:xfrm>
          <a:prstGeom prst="rect">
            <a:avLst/>
          </a:prstGeom>
          <a:solidFill>
            <a:schemeClr val="lt1"/>
          </a:solidFill>
          <a:ln>
            <a:noFill/>
          </a:ln>
        </p:spPr>
      </p:pic>
      <p:pic>
        <p:nvPicPr>
          <p:cNvPr id="404" name="Google Shape;404;g2e6ce0e6202_0_112"/>
          <p:cNvPicPr preferRelativeResize="0"/>
          <p:nvPr/>
        </p:nvPicPr>
        <p:blipFill rotWithShape="1">
          <a:blip r:embed="rId4">
            <a:alphaModFix/>
          </a:blip>
          <a:srcRect b="0" l="18370" r="25173" t="0"/>
          <a:stretch/>
        </p:blipFill>
        <p:spPr>
          <a:xfrm>
            <a:off x="3496470" y="0"/>
            <a:ext cx="5647528"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08" name="Shape 408"/>
        <p:cNvGrpSpPr/>
        <p:nvPr/>
      </p:nvGrpSpPr>
      <p:grpSpPr>
        <a:xfrm>
          <a:off x="0" y="0"/>
          <a:ext cx="0" cy="0"/>
          <a:chOff x="0" y="0"/>
          <a:chExt cx="0" cy="0"/>
        </a:xfrm>
      </p:grpSpPr>
      <p:sp>
        <p:nvSpPr>
          <p:cNvPr id="409" name="Google Shape;409;g2e89a78c278_0_28"/>
          <p:cNvSpPr txBox="1"/>
          <p:nvPr>
            <p:ph idx="4294967295" type="ctrTitle"/>
          </p:nvPr>
        </p:nvSpPr>
        <p:spPr>
          <a:xfrm>
            <a:off x="17725" y="3175"/>
            <a:ext cx="4296000" cy="19194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4B99"/>
              </a:buClr>
              <a:buSzPts val="3200"/>
              <a:buFont typeface="Arial"/>
              <a:buNone/>
            </a:pPr>
            <a:r>
              <a:rPr b="0" i="0" lang="it-IT" sz="13950" u="none" cap="none" strike="noStrike">
                <a:solidFill>
                  <a:schemeClr val="dk1"/>
                </a:solidFill>
                <a:latin typeface="Arial"/>
                <a:ea typeface="Arial"/>
                <a:cs typeface="Arial"/>
                <a:sym typeface="Arial"/>
              </a:rPr>
              <a:t>2</a:t>
            </a:r>
            <a:endParaRPr b="0" i="0" sz="6000" u="none" cap="none" strike="noStrike">
              <a:solidFill>
                <a:schemeClr val="dk1"/>
              </a:solidFill>
              <a:latin typeface="Arial"/>
              <a:ea typeface="Arial"/>
              <a:cs typeface="Arial"/>
              <a:sym typeface="Arial"/>
            </a:endParaRPr>
          </a:p>
        </p:txBody>
      </p:sp>
      <p:pic>
        <p:nvPicPr>
          <p:cNvPr id="410" name="Google Shape;410;g2e89a78c278_0_28"/>
          <p:cNvPicPr preferRelativeResize="0"/>
          <p:nvPr/>
        </p:nvPicPr>
        <p:blipFill rotWithShape="1">
          <a:blip r:embed="rId3">
            <a:alphaModFix/>
          </a:blip>
          <a:srcRect b="0" l="0" r="0" t="0"/>
          <a:stretch/>
        </p:blipFill>
        <p:spPr>
          <a:xfrm>
            <a:off x="0" y="1536286"/>
            <a:ext cx="9144000" cy="3417540"/>
          </a:xfrm>
          <a:prstGeom prst="rect">
            <a:avLst/>
          </a:prstGeom>
          <a:noFill/>
          <a:ln>
            <a:noFill/>
          </a:ln>
        </p:spPr>
      </p:pic>
      <p:sp>
        <p:nvSpPr>
          <p:cNvPr id="411" name="Google Shape;411;g2e89a78c278_0_28"/>
          <p:cNvSpPr txBox="1"/>
          <p:nvPr>
            <p:ph type="title"/>
          </p:nvPr>
        </p:nvSpPr>
        <p:spPr>
          <a:xfrm>
            <a:off x="1354875" y="317625"/>
            <a:ext cx="6288000" cy="536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200"/>
              <a:buNone/>
            </a:pPr>
            <a:r>
              <a:rPr lang="it-IT" sz="3500">
                <a:solidFill>
                  <a:schemeClr val="dk1"/>
                </a:solidFill>
              </a:rPr>
              <a:t>Fundamentals of Knowing</a:t>
            </a:r>
            <a:endParaRPr sz="35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g2e89a78c278_0_57"/>
          <p:cNvPicPr preferRelativeResize="0"/>
          <p:nvPr/>
        </p:nvPicPr>
        <p:blipFill rotWithShape="1">
          <a:blip r:embed="rId3">
            <a:alphaModFix/>
          </a:blip>
          <a:srcRect b="0" l="0" r="0" t="0"/>
          <a:stretch/>
        </p:blipFill>
        <p:spPr>
          <a:xfrm>
            <a:off x="-118250" y="107275"/>
            <a:ext cx="9328527" cy="49841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efault Theme">
  <a:themeElements>
    <a:clrScheme name="Custom 1">
      <a:dk1>
        <a:srgbClr val="FFFFFF"/>
      </a:dk1>
      <a:lt1>
        <a:srgbClr val="FFFFFF"/>
      </a:lt1>
      <a:dk2>
        <a:srgbClr val="FFFFFF"/>
      </a:dk2>
      <a:lt2>
        <a:srgbClr val="141C2D"/>
      </a:lt2>
      <a:accent1>
        <a:srgbClr val="136773"/>
      </a:accent1>
      <a:accent2>
        <a:srgbClr val="25C8B4"/>
      </a:accent2>
      <a:accent3>
        <a:srgbClr val="81DC64"/>
      </a:accent3>
      <a:accent4>
        <a:srgbClr val="FBA622"/>
      </a:accent4>
      <a:accent5>
        <a:srgbClr val="F94151"/>
      </a:accent5>
      <a:accent6>
        <a:srgbClr val="91969B"/>
      </a:accent6>
      <a:hlink>
        <a:srgbClr val="216BA9"/>
      </a:hlink>
      <a:folHlink>
        <a:srgbClr val="1FB1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2024-05-30T10:56:43Z</dcterms:created>
  <dc:creator>Marta Mezzetti</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0x010100AD99D1877439A041894FA804ADF45579</vt:lpwstr>
  </property>
  <property fmtid="{D5CDD505-2E9C-101B-9397-08002B2CF9AE}" pid="3" name="MediaServiceImageTags">
    <vt:lpwstr/>
  </property>
</Properties>
</file>